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690" r:id="rId3"/>
  </p:sldMasterIdLst>
  <p:notesMasterIdLst>
    <p:notesMasterId r:id="rId15"/>
  </p:notesMasterIdLst>
  <p:sldIdLst>
    <p:sldId id="256" r:id="rId4"/>
    <p:sldId id="257" r:id="rId5"/>
    <p:sldId id="258" r:id="rId6"/>
    <p:sldId id="259" r:id="rId7"/>
    <p:sldId id="260" r:id="rId8"/>
    <p:sldId id="263" r:id="rId9"/>
    <p:sldId id="264" r:id="rId10"/>
    <p:sldId id="265" r:id="rId11"/>
    <p:sldId id="266" r:id="rId12"/>
    <p:sldId id="267" r:id="rId13"/>
    <p:sldId id="268"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8023" autoAdjust="0"/>
  </p:normalViewPr>
  <p:slideViewPr>
    <p:cSldViewPr snapToGrid="0">
      <p:cViewPr varScale="1">
        <p:scale>
          <a:sx n="115" d="100"/>
          <a:sy n="115" d="100"/>
        </p:scale>
        <p:origin x="372" y="108"/>
      </p:cViewPr>
      <p:guideLst>
        <p:guide orient="horz" pos="2160"/>
        <p:guide pos="3840"/>
      </p:guideLst>
    </p:cSldViewPr>
  </p:slideViewPr>
  <p:outlineViewPr>
    <p:cViewPr>
      <p:scale>
        <a:sx n="33" d="100"/>
        <a:sy n="33" d="100"/>
      </p:scale>
      <p:origin x="0" y="-357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6CBEC-841B-438F-A3C7-20B83206888F}" type="datetimeFigureOut">
              <a:rPr lang="en-GB" smtClean="0"/>
              <a:t>19/01/2023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33738-CBE5-4AF5-88B9-7DD2CFD3C8E6}" type="slidenum">
              <a:rPr lang="en-GB" smtClean="0"/>
              <a:t>‹#›</a:t>
            </a:fld>
            <a:endParaRPr lang="en-GB" dirty="0"/>
          </a:p>
        </p:txBody>
      </p:sp>
    </p:spTree>
    <p:extLst>
      <p:ext uri="{BB962C8B-B14F-4D97-AF65-F5344CB8AC3E}">
        <p14:creationId xmlns:p14="http://schemas.microsoft.com/office/powerpoint/2010/main" val="3732805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1</a:t>
            </a:fld>
            <a:endParaRPr lang="en-GB" dirty="0"/>
          </a:p>
        </p:txBody>
      </p:sp>
    </p:spTree>
    <p:extLst>
      <p:ext uri="{BB962C8B-B14F-4D97-AF65-F5344CB8AC3E}">
        <p14:creationId xmlns:p14="http://schemas.microsoft.com/office/powerpoint/2010/main" val="49884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11</a:t>
            </a:fld>
            <a:endParaRPr lang="en-GB" dirty="0"/>
          </a:p>
        </p:txBody>
      </p:sp>
    </p:spTree>
    <p:extLst>
      <p:ext uri="{BB962C8B-B14F-4D97-AF65-F5344CB8AC3E}">
        <p14:creationId xmlns:p14="http://schemas.microsoft.com/office/powerpoint/2010/main" val="3502517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Before we start developing an application or a design for it - we need to research</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work out all the points of our application, and follow certain requirements for</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design of the application, since the target audience is children.</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Since the application is for children, it should be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because young children do not know much, and do not yet know</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how to learn about something correctly.</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Therefore, we will still expect that someone from parents, teachers, etc. will explain to the child how to use the application. </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He can figure it out through hints and tutorial screens with tips when installing the app for the first time,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or use the scientific touch method, since the app will be minimalistic and intuitive,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with features designed to make the app easier to use.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What user requirements are we counting on:</a:t>
            </a:r>
            <a:endParaRPr lang="uk-UA" dirty="0" smtClean="0"/>
          </a:p>
          <a:p>
            <a:pPr marL="228600" indent="-228600">
              <a:buAutoNum type="arabicPeriod"/>
            </a:pPr>
            <a:r>
              <a:rPr lang="en-GB" dirty="0" smtClean="0"/>
              <a:t>Cross-platform application(Android/IOS/PC WEB) – because</a:t>
            </a:r>
            <a:r>
              <a:rPr lang="en-GB" baseline="0" dirty="0" smtClean="0"/>
              <a:t> many users have only iPhone, or any Android device, or only a PC, so we need make useful tool for all of these platforms.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Adaptive &amp; simple design for all platforms – someone have a small phone,</a:t>
            </a:r>
            <a:r>
              <a:rPr lang="en-GB" baseline="0" dirty="0" smtClean="0"/>
              <a:t> someone have big tablet or big screen of PC so design must be adaptive.</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Simple app navigation</a:t>
            </a:r>
            <a:r>
              <a:rPr lang="uk-UA" dirty="0" smtClean="0"/>
              <a:t> </a:t>
            </a:r>
            <a:r>
              <a:rPr lang="en-GB" dirty="0" smtClean="0"/>
              <a:t>via buttons, swipes, taps</a:t>
            </a:r>
            <a:r>
              <a:rPr lang="en-GB" baseline="0" dirty="0" smtClean="0"/>
              <a:t> – we don’t need make nothing new, because mostly all users know about these gestures</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The possibility of testing aka knowledge verification – After some in-app lessons users need check his</a:t>
            </a:r>
            <a:r>
              <a:rPr lang="en-GB" baseline="0" dirty="0" smtClean="0"/>
              <a:t> </a:t>
            </a:r>
            <a:r>
              <a:rPr lang="en-GB" dirty="0" smtClean="0"/>
              <a:t> </a:t>
            </a:r>
            <a:endParaRPr lang="uk-UA"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Demonstration of the material in the form of something to make it easier to understand a letter, a word. For example, most alphabets for children have some animals or objects from everyday life that the child already knows, and you can easily guess where this letter is used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Offline mode – people</a:t>
            </a:r>
            <a:r>
              <a:rPr lang="en-GB" baseline="0" dirty="0" smtClean="0"/>
              <a:t> don’t have internet connection or good internet everywhere and every time so offline mode is a good solution</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Game</a:t>
            </a:r>
            <a:r>
              <a:rPr lang="en-GB" baseline="0" dirty="0" smtClean="0"/>
              <a:t> mode – kids can pay attention by light colours, sounds and while something in move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Pronunciation learning and practice</a:t>
            </a:r>
            <a:endParaRPr lang="uk-U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Intended purpose - to give users (mainly children) the opportunity to learn the alphabet of a certain language (it can be both their native language and some other), using simple methods, possibly in a game way, and the opportunity to test their knowledge in alphabet just like what EduTek wants.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latin typeface="Agency FB" panose="020B0503020202020204" pitchFamily="34" charset="0"/>
              </a:rPr>
              <a:t>But accessibility is a chunk confined to those who are absolutely blind due to the fact you can’t convert a number of the content material at the screen, such as visible photos into speech or braille. It can be properly for those who are partly sighted for the reason that app placed the colours in properly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3</a:t>
            </a:fld>
            <a:endParaRPr lang="en-GB" dirty="0"/>
          </a:p>
        </p:txBody>
      </p:sp>
    </p:spTree>
    <p:extLst>
      <p:ext uri="{BB962C8B-B14F-4D97-AF65-F5344CB8AC3E}">
        <p14:creationId xmlns:p14="http://schemas.microsoft.com/office/powerpoint/2010/main" val="138187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4</a:t>
            </a:fld>
            <a:endParaRPr lang="en-GB" dirty="0"/>
          </a:p>
        </p:txBody>
      </p:sp>
    </p:spTree>
    <p:extLst>
      <p:ext uri="{BB962C8B-B14F-4D97-AF65-F5344CB8AC3E}">
        <p14:creationId xmlns:p14="http://schemas.microsoft.com/office/powerpoint/2010/main" val="18756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5</a:t>
            </a:fld>
            <a:endParaRPr lang="en-GB" dirty="0"/>
          </a:p>
        </p:txBody>
      </p:sp>
    </p:spTree>
    <p:extLst>
      <p:ext uri="{BB962C8B-B14F-4D97-AF65-F5344CB8AC3E}">
        <p14:creationId xmlns:p14="http://schemas.microsoft.com/office/powerpoint/2010/main" val="223110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6</a:t>
            </a:fld>
            <a:endParaRPr lang="en-GB" dirty="0"/>
          </a:p>
        </p:txBody>
      </p:sp>
    </p:spTree>
    <p:extLst>
      <p:ext uri="{BB962C8B-B14F-4D97-AF65-F5344CB8AC3E}">
        <p14:creationId xmlns:p14="http://schemas.microsoft.com/office/powerpoint/2010/main" val="127675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7</a:t>
            </a:fld>
            <a:endParaRPr lang="en-GB" dirty="0"/>
          </a:p>
        </p:txBody>
      </p:sp>
    </p:spTree>
    <p:extLst>
      <p:ext uri="{BB962C8B-B14F-4D97-AF65-F5344CB8AC3E}">
        <p14:creationId xmlns:p14="http://schemas.microsoft.com/office/powerpoint/2010/main" val="331355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8</a:t>
            </a:fld>
            <a:endParaRPr lang="en-GB" dirty="0"/>
          </a:p>
        </p:txBody>
      </p:sp>
    </p:spTree>
    <p:extLst>
      <p:ext uri="{BB962C8B-B14F-4D97-AF65-F5344CB8AC3E}">
        <p14:creationId xmlns:p14="http://schemas.microsoft.com/office/powerpoint/2010/main" val="293700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9</a:t>
            </a:fld>
            <a:endParaRPr lang="en-GB" dirty="0"/>
          </a:p>
        </p:txBody>
      </p:sp>
    </p:spTree>
    <p:extLst>
      <p:ext uri="{BB962C8B-B14F-4D97-AF65-F5344CB8AC3E}">
        <p14:creationId xmlns:p14="http://schemas.microsoft.com/office/powerpoint/2010/main" val="4077671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E33738-CBE5-4AF5-88B9-7DD2CFD3C8E6}" type="slidenum">
              <a:rPr lang="en-GB" smtClean="0"/>
              <a:t>10</a:t>
            </a:fld>
            <a:endParaRPr lang="en-GB" dirty="0"/>
          </a:p>
        </p:txBody>
      </p:sp>
    </p:spTree>
    <p:extLst>
      <p:ext uri="{BB962C8B-B14F-4D97-AF65-F5344CB8AC3E}">
        <p14:creationId xmlns:p14="http://schemas.microsoft.com/office/powerpoint/2010/main" val="1535655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14641" y="1858265"/>
            <a:ext cx="9182400" cy="237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400"/>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US" smtClean="0"/>
              <a:t>Click to edit Master title style</a:t>
            </a:r>
            <a:endParaRPr/>
          </a:p>
        </p:txBody>
      </p:sp>
      <p:sp>
        <p:nvSpPr>
          <p:cNvPr id="10" name="Google Shape;10;p2"/>
          <p:cNvSpPr txBox="1">
            <a:spLocks noGrp="1"/>
          </p:cNvSpPr>
          <p:nvPr>
            <p:ph type="subTitle" idx="1"/>
          </p:nvPr>
        </p:nvSpPr>
        <p:spPr>
          <a:xfrm>
            <a:off x="4894241" y="3911363"/>
            <a:ext cx="5802800"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867">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3733"/>
            </a:lvl2pPr>
            <a:lvl3pPr lvl="2" algn="r" rtl="0">
              <a:lnSpc>
                <a:spcPct val="100000"/>
              </a:lnSpc>
              <a:spcBef>
                <a:spcPts val="0"/>
              </a:spcBef>
              <a:spcAft>
                <a:spcPts val="0"/>
              </a:spcAft>
              <a:buSzPts val="2800"/>
              <a:buNone/>
              <a:defRPr sz="3733"/>
            </a:lvl3pPr>
            <a:lvl4pPr lvl="3" algn="r" rtl="0">
              <a:lnSpc>
                <a:spcPct val="100000"/>
              </a:lnSpc>
              <a:spcBef>
                <a:spcPts val="0"/>
              </a:spcBef>
              <a:spcAft>
                <a:spcPts val="0"/>
              </a:spcAft>
              <a:buSzPts val="2800"/>
              <a:buNone/>
              <a:defRPr sz="3733"/>
            </a:lvl4pPr>
            <a:lvl5pPr lvl="4" algn="r" rtl="0">
              <a:lnSpc>
                <a:spcPct val="100000"/>
              </a:lnSpc>
              <a:spcBef>
                <a:spcPts val="0"/>
              </a:spcBef>
              <a:spcAft>
                <a:spcPts val="0"/>
              </a:spcAft>
              <a:buSzPts val="2800"/>
              <a:buNone/>
              <a:defRPr sz="3733"/>
            </a:lvl5pPr>
            <a:lvl6pPr lvl="5" algn="r" rtl="0">
              <a:lnSpc>
                <a:spcPct val="100000"/>
              </a:lnSpc>
              <a:spcBef>
                <a:spcPts val="0"/>
              </a:spcBef>
              <a:spcAft>
                <a:spcPts val="0"/>
              </a:spcAft>
              <a:buSzPts val="2800"/>
              <a:buNone/>
              <a:defRPr sz="3733"/>
            </a:lvl6pPr>
            <a:lvl7pPr lvl="6" algn="r" rtl="0">
              <a:lnSpc>
                <a:spcPct val="100000"/>
              </a:lnSpc>
              <a:spcBef>
                <a:spcPts val="0"/>
              </a:spcBef>
              <a:spcAft>
                <a:spcPts val="0"/>
              </a:spcAft>
              <a:buSzPts val="2800"/>
              <a:buNone/>
              <a:defRPr sz="3733"/>
            </a:lvl7pPr>
            <a:lvl8pPr lvl="7" algn="r" rtl="0">
              <a:lnSpc>
                <a:spcPct val="100000"/>
              </a:lnSpc>
              <a:spcBef>
                <a:spcPts val="0"/>
              </a:spcBef>
              <a:spcAft>
                <a:spcPts val="0"/>
              </a:spcAft>
              <a:buSzPts val="2800"/>
              <a:buNone/>
              <a:defRPr sz="3733"/>
            </a:lvl8pPr>
            <a:lvl9pPr lvl="8" algn="r" rtl="0">
              <a:lnSpc>
                <a:spcPct val="100000"/>
              </a:lnSpc>
              <a:spcBef>
                <a:spcPts val="0"/>
              </a:spcBef>
              <a:spcAft>
                <a:spcPts val="0"/>
              </a:spcAft>
              <a:buSzPts val="2800"/>
              <a:buNone/>
              <a:defRPr sz="3733"/>
            </a:lvl9pPr>
          </a:lstStyle>
          <a:p>
            <a:r>
              <a:rPr lang="en-US" smtClean="0"/>
              <a:t>Click to edit Master subtitle style</a:t>
            </a:r>
            <a:endParaRPr/>
          </a:p>
        </p:txBody>
      </p:sp>
    </p:spTree>
    <p:extLst>
      <p:ext uri="{BB962C8B-B14F-4D97-AF65-F5344CB8AC3E}">
        <p14:creationId xmlns:p14="http://schemas.microsoft.com/office/powerpoint/2010/main" val="35720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extLst>
      <p:ext uri="{BB962C8B-B14F-4D97-AF65-F5344CB8AC3E}">
        <p14:creationId xmlns:p14="http://schemas.microsoft.com/office/powerpoint/2010/main" val="2743034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4514500" y="2798200"/>
            <a:ext cx="31632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r>
              <a:rPr lang="en-US" smtClean="0"/>
              <a:t>Click to edit Master title style</a:t>
            </a:r>
            <a:endParaRPr/>
          </a:p>
        </p:txBody>
      </p:sp>
      <p:sp>
        <p:nvSpPr>
          <p:cNvPr id="44" name="Google Shape;44;p13"/>
          <p:cNvSpPr txBox="1">
            <a:spLocks noGrp="1"/>
          </p:cNvSpPr>
          <p:nvPr>
            <p:ph type="ctrTitle" idx="2"/>
          </p:nvPr>
        </p:nvSpPr>
        <p:spPr>
          <a:xfrm>
            <a:off x="520395" y="268871"/>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smtClean="0"/>
              <a:t>Click to edit Master title style</a:t>
            </a:r>
            <a:endParaRPr/>
          </a:p>
        </p:txBody>
      </p:sp>
      <p:sp>
        <p:nvSpPr>
          <p:cNvPr id="45" name="Google Shape;45;p13"/>
          <p:cNvSpPr txBox="1">
            <a:spLocks noGrp="1"/>
          </p:cNvSpPr>
          <p:nvPr>
            <p:ph type="subTitle" idx="1"/>
          </p:nvPr>
        </p:nvSpPr>
        <p:spPr>
          <a:xfrm>
            <a:off x="920595" y="773704"/>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smtClean="0"/>
              <a:t>Click to edit Master subtitle style</a:t>
            </a:r>
            <a:endParaRPr/>
          </a:p>
        </p:txBody>
      </p:sp>
      <p:sp>
        <p:nvSpPr>
          <p:cNvPr id="46" name="Google Shape;46;p13"/>
          <p:cNvSpPr txBox="1">
            <a:spLocks noGrp="1"/>
          </p:cNvSpPr>
          <p:nvPr>
            <p:ph type="title" idx="3" hasCustomPrompt="1"/>
          </p:nvPr>
        </p:nvSpPr>
        <p:spPr>
          <a:xfrm>
            <a:off x="2824597" y="725931"/>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807208" y="2021077"/>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807208" y="3316224"/>
            <a:ext cx="1476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7896011" y="2790184"/>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7896011" y="4149781"/>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7896011" y="5509377"/>
            <a:ext cx="1429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520395" y="1557139"/>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smtClean="0"/>
              <a:t>Click to edit Master title style</a:t>
            </a:r>
            <a:endParaRPr/>
          </a:p>
        </p:txBody>
      </p:sp>
      <p:sp>
        <p:nvSpPr>
          <p:cNvPr id="53" name="Google Shape;53;p13"/>
          <p:cNvSpPr txBox="1">
            <a:spLocks noGrp="1"/>
          </p:cNvSpPr>
          <p:nvPr>
            <p:ph type="subTitle" idx="13"/>
          </p:nvPr>
        </p:nvSpPr>
        <p:spPr>
          <a:xfrm>
            <a:off x="920595" y="2061969"/>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smtClean="0"/>
              <a:t>Click to edit Master subtitle style</a:t>
            </a:r>
            <a:endParaRPr/>
          </a:p>
        </p:txBody>
      </p:sp>
      <p:sp>
        <p:nvSpPr>
          <p:cNvPr id="54" name="Google Shape;54;p13"/>
          <p:cNvSpPr txBox="1">
            <a:spLocks noGrp="1"/>
          </p:cNvSpPr>
          <p:nvPr>
            <p:ph type="ctrTitle" idx="14"/>
          </p:nvPr>
        </p:nvSpPr>
        <p:spPr>
          <a:xfrm>
            <a:off x="520395" y="2855115"/>
            <a:ext cx="26324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r>
              <a:rPr lang="en-US" smtClean="0"/>
              <a:t>Click to edit Master title style</a:t>
            </a:r>
            <a:endParaRPr/>
          </a:p>
        </p:txBody>
      </p:sp>
      <p:sp>
        <p:nvSpPr>
          <p:cNvPr id="55" name="Google Shape;55;p13"/>
          <p:cNvSpPr txBox="1">
            <a:spLocks noGrp="1"/>
          </p:cNvSpPr>
          <p:nvPr>
            <p:ph type="subTitle" idx="15"/>
          </p:nvPr>
        </p:nvSpPr>
        <p:spPr>
          <a:xfrm>
            <a:off x="920595" y="3359941"/>
            <a:ext cx="223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1200"/>
            </a:lvl2pPr>
            <a:lvl3pPr lvl="2" algn="r" rtl="0">
              <a:lnSpc>
                <a:spcPct val="100000"/>
              </a:lnSpc>
              <a:spcBef>
                <a:spcPts val="0"/>
              </a:spcBef>
              <a:spcAft>
                <a:spcPts val="0"/>
              </a:spcAft>
              <a:buSzPts val="900"/>
              <a:buNone/>
              <a:defRPr sz="1200"/>
            </a:lvl3pPr>
            <a:lvl4pPr lvl="3" algn="r" rtl="0">
              <a:lnSpc>
                <a:spcPct val="100000"/>
              </a:lnSpc>
              <a:spcBef>
                <a:spcPts val="0"/>
              </a:spcBef>
              <a:spcAft>
                <a:spcPts val="0"/>
              </a:spcAft>
              <a:buSzPts val="900"/>
              <a:buNone/>
              <a:defRPr sz="1200"/>
            </a:lvl4pPr>
            <a:lvl5pPr lvl="4" algn="r" rtl="0">
              <a:lnSpc>
                <a:spcPct val="100000"/>
              </a:lnSpc>
              <a:spcBef>
                <a:spcPts val="0"/>
              </a:spcBef>
              <a:spcAft>
                <a:spcPts val="0"/>
              </a:spcAft>
              <a:buSzPts val="900"/>
              <a:buNone/>
              <a:defRPr sz="1200"/>
            </a:lvl5pPr>
            <a:lvl6pPr lvl="5" algn="r" rtl="0">
              <a:lnSpc>
                <a:spcPct val="100000"/>
              </a:lnSpc>
              <a:spcBef>
                <a:spcPts val="0"/>
              </a:spcBef>
              <a:spcAft>
                <a:spcPts val="0"/>
              </a:spcAft>
              <a:buSzPts val="900"/>
              <a:buNone/>
              <a:defRPr sz="1200"/>
            </a:lvl6pPr>
            <a:lvl7pPr lvl="6" algn="r" rtl="0">
              <a:lnSpc>
                <a:spcPct val="100000"/>
              </a:lnSpc>
              <a:spcBef>
                <a:spcPts val="0"/>
              </a:spcBef>
              <a:spcAft>
                <a:spcPts val="0"/>
              </a:spcAft>
              <a:buSzPts val="900"/>
              <a:buNone/>
              <a:defRPr sz="1200"/>
            </a:lvl7pPr>
            <a:lvl8pPr lvl="7" algn="r" rtl="0">
              <a:lnSpc>
                <a:spcPct val="100000"/>
              </a:lnSpc>
              <a:spcBef>
                <a:spcPts val="0"/>
              </a:spcBef>
              <a:spcAft>
                <a:spcPts val="0"/>
              </a:spcAft>
              <a:buSzPts val="900"/>
              <a:buNone/>
              <a:defRPr sz="1200"/>
            </a:lvl8pPr>
            <a:lvl9pPr lvl="8" algn="r" rtl="0">
              <a:lnSpc>
                <a:spcPct val="100000"/>
              </a:lnSpc>
              <a:spcBef>
                <a:spcPts val="0"/>
              </a:spcBef>
              <a:spcAft>
                <a:spcPts val="0"/>
              </a:spcAft>
              <a:buSzPts val="900"/>
              <a:buNone/>
              <a:defRPr sz="1200"/>
            </a:lvl9pPr>
          </a:lstStyle>
          <a:p>
            <a:r>
              <a:rPr lang="en-US" smtClean="0"/>
              <a:t>Click to edit Master subtitle style</a:t>
            </a:r>
            <a:endParaRPr/>
          </a:p>
        </p:txBody>
      </p:sp>
      <p:sp>
        <p:nvSpPr>
          <p:cNvPr id="56" name="Google Shape;56;p13"/>
          <p:cNvSpPr txBox="1">
            <a:spLocks noGrp="1"/>
          </p:cNvSpPr>
          <p:nvPr>
            <p:ph type="ctrTitle" idx="16"/>
          </p:nvPr>
        </p:nvSpPr>
        <p:spPr>
          <a:xfrm>
            <a:off x="9082077" y="236690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smtClean="0"/>
              <a:t>Click to edit Master title style</a:t>
            </a:r>
            <a:endParaRPr/>
          </a:p>
        </p:txBody>
      </p:sp>
      <p:sp>
        <p:nvSpPr>
          <p:cNvPr id="57" name="Google Shape;57;p13"/>
          <p:cNvSpPr txBox="1">
            <a:spLocks noGrp="1"/>
          </p:cNvSpPr>
          <p:nvPr>
            <p:ph type="subTitle" idx="17"/>
          </p:nvPr>
        </p:nvSpPr>
        <p:spPr>
          <a:xfrm>
            <a:off x="9082077" y="2871740"/>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smtClean="0"/>
              <a:t>Click to edit Master subtitle style</a:t>
            </a:r>
            <a:endParaRPr/>
          </a:p>
        </p:txBody>
      </p:sp>
      <p:sp>
        <p:nvSpPr>
          <p:cNvPr id="58" name="Google Shape;58;p13"/>
          <p:cNvSpPr txBox="1">
            <a:spLocks noGrp="1"/>
          </p:cNvSpPr>
          <p:nvPr>
            <p:ph type="ctrTitle" idx="18"/>
          </p:nvPr>
        </p:nvSpPr>
        <p:spPr>
          <a:xfrm>
            <a:off x="9082077" y="3732127"/>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smtClean="0"/>
              <a:t>Click to edit Master title style</a:t>
            </a:r>
            <a:endParaRPr/>
          </a:p>
        </p:txBody>
      </p:sp>
      <p:sp>
        <p:nvSpPr>
          <p:cNvPr id="59" name="Google Shape;59;p13"/>
          <p:cNvSpPr txBox="1">
            <a:spLocks noGrp="1"/>
          </p:cNvSpPr>
          <p:nvPr>
            <p:ph type="subTitle" idx="19"/>
          </p:nvPr>
        </p:nvSpPr>
        <p:spPr>
          <a:xfrm>
            <a:off x="9082077" y="4236956"/>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smtClean="0"/>
              <a:t>Click to edit Master subtitle style</a:t>
            </a:r>
            <a:endParaRPr/>
          </a:p>
        </p:txBody>
      </p:sp>
      <p:sp>
        <p:nvSpPr>
          <p:cNvPr id="60" name="Google Shape;60;p13"/>
          <p:cNvSpPr txBox="1">
            <a:spLocks noGrp="1"/>
          </p:cNvSpPr>
          <p:nvPr>
            <p:ph type="ctrTitle" idx="20"/>
          </p:nvPr>
        </p:nvSpPr>
        <p:spPr>
          <a:xfrm>
            <a:off x="9082077" y="5081804"/>
            <a:ext cx="263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r>
              <a:rPr lang="en-US" smtClean="0"/>
              <a:t>Click to edit Master title style</a:t>
            </a:r>
            <a:endParaRPr/>
          </a:p>
        </p:txBody>
      </p:sp>
      <p:sp>
        <p:nvSpPr>
          <p:cNvPr id="61" name="Google Shape;61;p13"/>
          <p:cNvSpPr txBox="1">
            <a:spLocks noGrp="1"/>
          </p:cNvSpPr>
          <p:nvPr>
            <p:ph type="subTitle" idx="21"/>
          </p:nvPr>
        </p:nvSpPr>
        <p:spPr>
          <a:xfrm>
            <a:off x="9082077" y="5586631"/>
            <a:ext cx="223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1200"/>
            </a:lvl2pPr>
            <a:lvl3pPr lvl="2" rtl="0">
              <a:lnSpc>
                <a:spcPct val="100000"/>
              </a:lnSpc>
              <a:spcBef>
                <a:spcPts val="0"/>
              </a:spcBef>
              <a:spcAft>
                <a:spcPts val="0"/>
              </a:spcAft>
              <a:buSzPts val="900"/>
              <a:buNone/>
              <a:defRPr sz="1200"/>
            </a:lvl3pPr>
            <a:lvl4pPr lvl="3" rtl="0">
              <a:lnSpc>
                <a:spcPct val="100000"/>
              </a:lnSpc>
              <a:spcBef>
                <a:spcPts val="0"/>
              </a:spcBef>
              <a:spcAft>
                <a:spcPts val="0"/>
              </a:spcAft>
              <a:buSzPts val="900"/>
              <a:buNone/>
              <a:defRPr sz="1200"/>
            </a:lvl4pPr>
            <a:lvl5pPr lvl="4" rtl="0">
              <a:lnSpc>
                <a:spcPct val="100000"/>
              </a:lnSpc>
              <a:spcBef>
                <a:spcPts val="0"/>
              </a:spcBef>
              <a:spcAft>
                <a:spcPts val="0"/>
              </a:spcAft>
              <a:buSzPts val="900"/>
              <a:buNone/>
              <a:defRPr sz="1200"/>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r>
              <a:rPr lang="en-US" smtClean="0"/>
              <a:t>Click to edit Master subtitle style</a:t>
            </a:r>
            <a:endParaRPr/>
          </a:p>
        </p:txBody>
      </p:sp>
    </p:spTree>
    <p:extLst>
      <p:ext uri="{BB962C8B-B14F-4D97-AF65-F5344CB8AC3E}">
        <p14:creationId xmlns:p14="http://schemas.microsoft.com/office/powerpoint/2010/main" val="2019559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3663705" y="35142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64" name="Google Shape;64;p14"/>
          <p:cNvSpPr txBox="1">
            <a:spLocks noGrp="1"/>
          </p:cNvSpPr>
          <p:nvPr>
            <p:ph type="title" idx="2" hasCustomPrompt="1"/>
          </p:nvPr>
        </p:nvSpPr>
        <p:spPr>
          <a:xfrm flipH="1">
            <a:off x="6618905" y="30984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4958105" y="5373975"/>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653004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3672724" y="1796051"/>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68" name="Google Shape;68;p15"/>
          <p:cNvSpPr txBox="1">
            <a:spLocks noGrp="1"/>
          </p:cNvSpPr>
          <p:nvPr>
            <p:ph type="title" idx="2" hasCustomPrompt="1"/>
          </p:nvPr>
        </p:nvSpPr>
        <p:spPr>
          <a:xfrm flipH="1">
            <a:off x="6627924" y="1380284"/>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4967124" y="365731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517119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573337" y="1796051"/>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72" name="Google Shape;72;p16"/>
          <p:cNvSpPr txBox="1">
            <a:spLocks noGrp="1"/>
          </p:cNvSpPr>
          <p:nvPr>
            <p:ph type="title" idx="2" hasCustomPrompt="1"/>
          </p:nvPr>
        </p:nvSpPr>
        <p:spPr>
          <a:xfrm flipH="1">
            <a:off x="1573337" y="1380284"/>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573337" y="365731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2189458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3013772" y="2925073"/>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76" name="Google Shape;76;p17"/>
          <p:cNvSpPr txBox="1">
            <a:spLocks noGrp="1"/>
          </p:cNvSpPr>
          <p:nvPr>
            <p:ph type="title" idx="2" hasCustomPrompt="1"/>
          </p:nvPr>
        </p:nvSpPr>
        <p:spPr>
          <a:xfrm flipH="1">
            <a:off x="3013772" y="250930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3013772" y="4634739"/>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4094535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Section header 5">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2264096" y="2904633"/>
            <a:ext cx="6927600" cy="25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4800"/>
            </a:lvl1pPr>
            <a:lvl2pPr lvl="1" algn="r" rtl="0">
              <a:spcBef>
                <a:spcPts val="0"/>
              </a:spcBef>
              <a:spcAft>
                <a:spcPts val="0"/>
              </a:spcAft>
              <a:buClr>
                <a:srgbClr val="FFFFFF"/>
              </a:buClr>
              <a:buSzPts val="6500"/>
              <a:buNone/>
              <a:defRPr sz="8666">
                <a:solidFill>
                  <a:srgbClr val="FFFFFF"/>
                </a:solidFill>
              </a:defRPr>
            </a:lvl2pPr>
            <a:lvl3pPr lvl="2" algn="r" rtl="0">
              <a:spcBef>
                <a:spcPts val="0"/>
              </a:spcBef>
              <a:spcAft>
                <a:spcPts val="0"/>
              </a:spcAft>
              <a:buClr>
                <a:srgbClr val="FFFFFF"/>
              </a:buClr>
              <a:buSzPts val="6500"/>
              <a:buNone/>
              <a:defRPr sz="8666">
                <a:solidFill>
                  <a:srgbClr val="FFFFFF"/>
                </a:solidFill>
              </a:defRPr>
            </a:lvl3pPr>
            <a:lvl4pPr lvl="3" algn="r" rtl="0">
              <a:spcBef>
                <a:spcPts val="0"/>
              </a:spcBef>
              <a:spcAft>
                <a:spcPts val="0"/>
              </a:spcAft>
              <a:buClr>
                <a:srgbClr val="FFFFFF"/>
              </a:buClr>
              <a:buSzPts val="6500"/>
              <a:buNone/>
              <a:defRPr sz="8666">
                <a:solidFill>
                  <a:srgbClr val="FFFFFF"/>
                </a:solidFill>
              </a:defRPr>
            </a:lvl4pPr>
            <a:lvl5pPr lvl="4" algn="r" rtl="0">
              <a:spcBef>
                <a:spcPts val="0"/>
              </a:spcBef>
              <a:spcAft>
                <a:spcPts val="0"/>
              </a:spcAft>
              <a:buClr>
                <a:srgbClr val="FFFFFF"/>
              </a:buClr>
              <a:buSzPts val="6500"/>
              <a:buNone/>
              <a:defRPr sz="8666">
                <a:solidFill>
                  <a:srgbClr val="FFFFFF"/>
                </a:solidFill>
              </a:defRPr>
            </a:lvl5pPr>
            <a:lvl6pPr lvl="5" algn="r" rtl="0">
              <a:spcBef>
                <a:spcPts val="0"/>
              </a:spcBef>
              <a:spcAft>
                <a:spcPts val="0"/>
              </a:spcAft>
              <a:buClr>
                <a:srgbClr val="FFFFFF"/>
              </a:buClr>
              <a:buSzPts val="6500"/>
              <a:buNone/>
              <a:defRPr sz="8666">
                <a:solidFill>
                  <a:srgbClr val="FFFFFF"/>
                </a:solidFill>
              </a:defRPr>
            </a:lvl6pPr>
            <a:lvl7pPr lvl="6" algn="r" rtl="0">
              <a:spcBef>
                <a:spcPts val="0"/>
              </a:spcBef>
              <a:spcAft>
                <a:spcPts val="0"/>
              </a:spcAft>
              <a:buClr>
                <a:srgbClr val="FFFFFF"/>
              </a:buClr>
              <a:buSzPts val="6500"/>
              <a:buNone/>
              <a:defRPr sz="8666">
                <a:solidFill>
                  <a:srgbClr val="FFFFFF"/>
                </a:solidFill>
              </a:defRPr>
            </a:lvl7pPr>
            <a:lvl8pPr lvl="7" algn="r" rtl="0">
              <a:spcBef>
                <a:spcPts val="0"/>
              </a:spcBef>
              <a:spcAft>
                <a:spcPts val="0"/>
              </a:spcAft>
              <a:buClr>
                <a:srgbClr val="FFFFFF"/>
              </a:buClr>
              <a:buSzPts val="6500"/>
              <a:buNone/>
              <a:defRPr sz="8666">
                <a:solidFill>
                  <a:srgbClr val="FFFFFF"/>
                </a:solidFill>
              </a:defRPr>
            </a:lvl8pPr>
            <a:lvl9pPr lvl="8" algn="r"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80" name="Google Shape;80;p18"/>
          <p:cNvSpPr txBox="1">
            <a:spLocks noGrp="1"/>
          </p:cNvSpPr>
          <p:nvPr>
            <p:ph type="title" idx="2" hasCustomPrompt="1"/>
          </p:nvPr>
        </p:nvSpPr>
        <p:spPr>
          <a:xfrm flipH="1">
            <a:off x="5219296" y="2488867"/>
            <a:ext cx="39724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12800"/>
            </a:lvl1pPr>
            <a:lvl2pPr lvl="1"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3558496" y="4634739"/>
            <a:ext cx="5633200" cy="7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2703272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963167" y="1930400"/>
            <a:ext cx="4785600" cy="4208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867"/>
            </a:lvl1pPr>
            <a:lvl2pPr marL="1219170" lvl="1" indent="-406390" rtl="0">
              <a:spcBef>
                <a:spcPts val="0"/>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smtClean="0"/>
              <a:t>Edit Master text styles</a:t>
            </a:r>
          </a:p>
        </p:txBody>
      </p:sp>
      <p:sp>
        <p:nvSpPr>
          <p:cNvPr id="84" name="Google Shape;84;p19"/>
          <p:cNvSpPr txBox="1">
            <a:spLocks noGrp="1"/>
          </p:cNvSpPr>
          <p:nvPr>
            <p:ph type="body" idx="2"/>
          </p:nvPr>
        </p:nvSpPr>
        <p:spPr>
          <a:xfrm>
            <a:off x="6443200" y="1930400"/>
            <a:ext cx="4785600" cy="42084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pPr lvl="0"/>
            <a:r>
              <a:rPr lang="en-US" smtClean="0"/>
              <a:t>Edit Master text styles</a:t>
            </a:r>
          </a:p>
        </p:txBody>
      </p:sp>
      <p:sp>
        <p:nvSpPr>
          <p:cNvPr id="85" name="Google Shape;85;p19"/>
          <p:cNvSpPr txBox="1">
            <a:spLocks noGrp="1"/>
          </p:cNvSpPr>
          <p:nvPr>
            <p:ph type="subTitle" idx="3"/>
          </p:nvPr>
        </p:nvSpPr>
        <p:spPr>
          <a:xfrm>
            <a:off x="965200" y="1270000"/>
            <a:ext cx="10265600" cy="533200"/>
          </a:xfrm>
          <a:prstGeom prst="rect">
            <a:avLst/>
          </a:prstGeom>
        </p:spPr>
        <p:txBody>
          <a:bodyPr spcFirstLastPara="1" wrap="square" lIns="91425" tIns="91425" rIns="91425" bIns="91425" anchor="t" anchorCtr="0">
            <a:noAutofit/>
          </a:bodyPr>
          <a:lstStyle>
            <a:lvl1pPr lvl="0" rtl="0">
              <a:lnSpc>
                <a:spcPct val="100000"/>
              </a:lnSpc>
              <a:spcBef>
                <a:spcPts val="4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2133"/>
              </a:spcBef>
              <a:spcAft>
                <a:spcPts val="0"/>
              </a:spcAft>
              <a:buSzPts val="1200"/>
              <a:buNone/>
              <a:defRPr/>
            </a:lvl3pPr>
            <a:lvl4pPr lvl="3" rtl="0">
              <a:spcBef>
                <a:spcPts val="2133"/>
              </a:spcBef>
              <a:spcAft>
                <a:spcPts val="0"/>
              </a:spcAft>
              <a:buSzPts val="1200"/>
              <a:buNone/>
              <a:defRPr/>
            </a:lvl4pPr>
            <a:lvl5pPr lvl="4" rtl="0">
              <a:spcBef>
                <a:spcPts val="2133"/>
              </a:spcBef>
              <a:spcAft>
                <a:spcPts val="0"/>
              </a:spcAft>
              <a:buSzPts val="1200"/>
              <a:buNone/>
              <a:defRPr/>
            </a:lvl5pPr>
            <a:lvl6pPr lvl="5" rtl="0">
              <a:spcBef>
                <a:spcPts val="2133"/>
              </a:spcBef>
              <a:spcAft>
                <a:spcPts val="0"/>
              </a:spcAft>
              <a:buSzPts val="1200"/>
              <a:buNone/>
              <a:defRPr/>
            </a:lvl6pPr>
            <a:lvl7pPr lvl="6" rtl="0">
              <a:spcBef>
                <a:spcPts val="2133"/>
              </a:spcBef>
              <a:spcAft>
                <a:spcPts val="0"/>
              </a:spcAft>
              <a:buSzPts val="1200"/>
              <a:buNone/>
              <a:defRPr/>
            </a:lvl7pPr>
            <a:lvl8pPr lvl="7" rtl="0">
              <a:spcBef>
                <a:spcPts val="2133"/>
              </a:spcBef>
              <a:spcAft>
                <a:spcPts val="0"/>
              </a:spcAft>
              <a:buSzPts val="1200"/>
              <a:buNone/>
              <a:defRPr/>
            </a:lvl8pPr>
            <a:lvl9pPr lvl="8" rtl="0">
              <a:spcBef>
                <a:spcPts val="2133"/>
              </a:spcBef>
              <a:spcAft>
                <a:spcPts val="2133"/>
              </a:spcAft>
              <a:buSzPts val="1200"/>
              <a:buNone/>
              <a:defRPr/>
            </a:lvl9pPr>
          </a:lstStyle>
          <a:p>
            <a:r>
              <a:rPr lang="en-US" smtClean="0"/>
              <a:t>Click to edit Master subtitle style</a:t>
            </a:r>
            <a:endParaRPr/>
          </a:p>
        </p:txBody>
      </p:sp>
      <p:sp>
        <p:nvSpPr>
          <p:cNvPr id="86" name="Google Shape;86;p19"/>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387076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r>
              <a:rPr lang="en-US" smtClean="0"/>
              <a:t>Click to edit Master title style</a:t>
            </a:r>
            <a:endParaRPr/>
          </a:p>
        </p:txBody>
      </p:sp>
      <p:sp>
        <p:nvSpPr>
          <p:cNvPr id="89" name="Google Shape;89;p2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90" name="Google Shape;90;p20"/>
          <p:cNvSpPr txBox="1">
            <a:spLocks noGrp="1"/>
          </p:cNvSpPr>
          <p:nvPr>
            <p:ph type="ctrTitle" idx="2"/>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r>
              <a:rPr lang="en-US" smtClean="0"/>
              <a:t>Click to edit Master title style</a:t>
            </a:r>
            <a:endParaRPr/>
          </a:p>
        </p:txBody>
      </p:sp>
      <p:sp>
        <p:nvSpPr>
          <p:cNvPr id="91" name="Google Shape;91;p20"/>
          <p:cNvSpPr txBox="1">
            <a:spLocks noGrp="1"/>
          </p:cNvSpPr>
          <p:nvPr>
            <p:ph type="subTitle" idx="3"/>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92" name="Google Shape;92;p20"/>
          <p:cNvSpPr txBox="1">
            <a:spLocks noGrp="1"/>
          </p:cNvSpPr>
          <p:nvPr>
            <p:ph type="ctrTitle" idx="4"/>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r>
              <a:rPr lang="en-US" smtClean="0"/>
              <a:t>Click to edit Master title style</a:t>
            </a:r>
            <a:endParaRPr/>
          </a:p>
        </p:txBody>
      </p:sp>
      <p:sp>
        <p:nvSpPr>
          <p:cNvPr id="93" name="Google Shape;93;p20"/>
          <p:cNvSpPr txBox="1">
            <a:spLocks noGrp="1"/>
          </p:cNvSpPr>
          <p:nvPr>
            <p:ph type="subTitle" idx="5"/>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94" name="Google Shape;94;p20"/>
          <p:cNvSpPr txBox="1">
            <a:spLocks noGrp="1"/>
          </p:cNvSpPr>
          <p:nvPr>
            <p:ph type="ctrTitle" idx="6"/>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3807615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
        <p:nvSpPr>
          <p:cNvPr id="97" name="Google Shape;97;p21"/>
          <p:cNvSpPr txBox="1">
            <a:spLocks noGrp="1"/>
          </p:cNvSpPr>
          <p:nvPr>
            <p:ph type="ctrTitle" idx="2"/>
          </p:nvPr>
        </p:nvSpPr>
        <p:spPr>
          <a:xfrm>
            <a:off x="3047680" y="2202723"/>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98" name="Google Shape;98;p21"/>
          <p:cNvSpPr txBox="1">
            <a:spLocks noGrp="1"/>
          </p:cNvSpPr>
          <p:nvPr>
            <p:ph type="subTitle" idx="1"/>
          </p:nvPr>
        </p:nvSpPr>
        <p:spPr>
          <a:xfrm>
            <a:off x="3047680" y="2595056"/>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99" name="Google Shape;99;p21"/>
          <p:cNvSpPr txBox="1">
            <a:spLocks noGrp="1"/>
          </p:cNvSpPr>
          <p:nvPr>
            <p:ph type="ctrTitle" idx="3"/>
          </p:nvPr>
        </p:nvSpPr>
        <p:spPr>
          <a:xfrm>
            <a:off x="3047680" y="4760764"/>
            <a:ext cx="23908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00" name="Google Shape;100;p21"/>
          <p:cNvSpPr txBox="1">
            <a:spLocks noGrp="1"/>
          </p:cNvSpPr>
          <p:nvPr>
            <p:ph type="subTitle" idx="4"/>
          </p:nvPr>
        </p:nvSpPr>
        <p:spPr>
          <a:xfrm>
            <a:off x="3047680" y="5153097"/>
            <a:ext cx="22776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01" name="Google Shape;101;p21"/>
          <p:cNvSpPr txBox="1">
            <a:spLocks noGrp="1"/>
          </p:cNvSpPr>
          <p:nvPr>
            <p:ph type="ctrTitle" idx="5"/>
          </p:nvPr>
        </p:nvSpPr>
        <p:spPr>
          <a:xfrm>
            <a:off x="6729729" y="2202723"/>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rgbClr val="000000"/>
              </a:buClr>
              <a:buSzPts val="1400"/>
              <a:buNone/>
              <a:defRPr sz="1867">
                <a:solidFill>
                  <a:srgbClr val="000000"/>
                </a:solidFill>
              </a:defRPr>
            </a:lvl2pPr>
            <a:lvl3pPr lvl="2" algn="r" rtl="0">
              <a:spcBef>
                <a:spcPts val="0"/>
              </a:spcBef>
              <a:spcAft>
                <a:spcPts val="0"/>
              </a:spcAft>
              <a:buClr>
                <a:srgbClr val="000000"/>
              </a:buClr>
              <a:buSzPts val="1400"/>
              <a:buNone/>
              <a:defRPr sz="1867">
                <a:solidFill>
                  <a:srgbClr val="000000"/>
                </a:solidFill>
              </a:defRPr>
            </a:lvl3pPr>
            <a:lvl4pPr lvl="3" algn="r" rtl="0">
              <a:spcBef>
                <a:spcPts val="0"/>
              </a:spcBef>
              <a:spcAft>
                <a:spcPts val="0"/>
              </a:spcAft>
              <a:buClr>
                <a:srgbClr val="000000"/>
              </a:buClr>
              <a:buSzPts val="1400"/>
              <a:buNone/>
              <a:defRPr sz="1867">
                <a:solidFill>
                  <a:srgbClr val="000000"/>
                </a:solidFill>
              </a:defRPr>
            </a:lvl4pPr>
            <a:lvl5pPr lvl="4" algn="r" rtl="0">
              <a:spcBef>
                <a:spcPts val="0"/>
              </a:spcBef>
              <a:spcAft>
                <a:spcPts val="0"/>
              </a:spcAft>
              <a:buClr>
                <a:srgbClr val="000000"/>
              </a:buClr>
              <a:buSzPts val="1400"/>
              <a:buNone/>
              <a:defRPr sz="1867">
                <a:solidFill>
                  <a:srgbClr val="000000"/>
                </a:solidFill>
              </a:defRPr>
            </a:lvl5pPr>
            <a:lvl6pPr lvl="5" algn="r" rtl="0">
              <a:spcBef>
                <a:spcPts val="0"/>
              </a:spcBef>
              <a:spcAft>
                <a:spcPts val="0"/>
              </a:spcAft>
              <a:buClr>
                <a:srgbClr val="000000"/>
              </a:buClr>
              <a:buSzPts val="1400"/>
              <a:buNone/>
              <a:defRPr sz="1867">
                <a:solidFill>
                  <a:srgbClr val="000000"/>
                </a:solidFill>
              </a:defRPr>
            </a:lvl6pPr>
            <a:lvl7pPr lvl="6" algn="r" rtl="0">
              <a:spcBef>
                <a:spcPts val="0"/>
              </a:spcBef>
              <a:spcAft>
                <a:spcPts val="0"/>
              </a:spcAft>
              <a:buClr>
                <a:srgbClr val="000000"/>
              </a:buClr>
              <a:buSzPts val="1400"/>
              <a:buNone/>
              <a:defRPr sz="1867">
                <a:solidFill>
                  <a:srgbClr val="000000"/>
                </a:solidFill>
              </a:defRPr>
            </a:lvl7pPr>
            <a:lvl8pPr lvl="7" algn="r" rtl="0">
              <a:spcBef>
                <a:spcPts val="0"/>
              </a:spcBef>
              <a:spcAft>
                <a:spcPts val="0"/>
              </a:spcAft>
              <a:buClr>
                <a:srgbClr val="000000"/>
              </a:buClr>
              <a:buSzPts val="1400"/>
              <a:buNone/>
              <a:defRPr sz="1867">
                <a:solidFill>
                  <a:srgbClr val="000000"/>
                </a:solidFill>
              </a:defRPr>
            </a:lvl8pPr>
            <a:lvl9pPr lvl="8" algn="r"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02" name="Google Shape;102;p21"/>
          <p:cNvSpPr txBox="1">
            <a:spLocks noGrp="1"/>
          </p:cNvSpPr>
          <p:nvPr>
            <p:ph type="subTitle" idx="6"/>
          </p:nvPr>
        </p:nvSpPr>
        <p:spPr>
          <a:xfrm>
            <a:off x="6729732" y="2595056"/>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
        <p:nvSpPr>
          <p:cNvPr id="103" name="Google Shape;103;p21"/>
          <p:cNvSpPr txBox="1">
            <a:spLocks noGrp="1"/>
          </p:cNvSpPr>
          <p:nvPr>
            <p:ph type="ctrTitle" idx="7"/>
          </p:nvPr>
        </p:nvSpPr>
        <p:spPr>
          <a:xfrm>
            <a:off x="6729729" y="4760764"/>
            <a:ext cx="23908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867"/>
            </a:lvl1pPr>
            <a:lvl2pPr lvl="1" algn="r" rtl="0">
              <a:spcBef>
                <a:spcPts val="0"/>
              </a:spcBef>
              <a:spcAft>
                <a:spcPts val="0"/>
              </a:spcAft>
              <a:buClr>
                <a:srgbClr val="000000"/>
              </a:buClr>
              <a:buSzPts val="1400"/>
              <a:buNone/>
              <a:defRPr sz="1867">
                <a:solidFill>
                  <a:srgbClr val="000000"/>
                </a:solidFill>
              </a:defRPr>
            </a:lvl2pPr>
            <a:lvl3pPr lvl="2" algn="r" rtl="0">
              <a:spcBef>
                <a:spcPts val="0"/>
              </a:spcBef>
              <a:spcAft>
                <a:spcPts val="0"/>
              </a:spcAft>
              <a:buClr>
                <a:srgbClr val="000000"/>
              </a:buClr>
              <a:buSzPts val="1400"/>
              <a:buNone/>
              <a:defRPr sz="1867">
                <a:solidFill>
                  <a:srgbClr val="000000"/>
                </a:solidFill>
              </a:defRPr>
            </a:lvl3pPr>
            <a:lvl4pPr lvl="3" algn="r" rtl="0">
              <a:spcBef>
                <a:spcPts val="0"/>
              </a:spcBef>
              <a:spcAft>
                <a:spcPts val="0"/>
              </a:spcAft>
              <a:buClr>
                <a:srgbClr val="000000"/>
              </a:buClr>
              <a:buSzPts val="1400"/>
              <a:buNone/>
              <a:defRPr sz="1867">
                <a:solidFill>
                  <a:srgbClr val="000000"/>
                </a:solidFill>
              </a:defRPr>
            </a:lvl4pPr>
            <a:lvl5pPr lvl="4" algn="r" rtl="0">
              <a:spcBef>
                <a:spcPts val="0"/>
              </a:spcBef>
              <a:spcAft>
                <a:spcPts val="0"/>
              </a:spcAft>
              <a:buClr>
                <a:srgbClr val="000000"/>
              </a:buClr>
              <a:buSzPts val="1400"/>
              <a:buNone/>
              <a:defRPr sz="1867">
                <a:solidFill>
                  <a:srgbClr val="000000"/>
                </a:solidFill>
              </a:defRPr>
            </a:lvl5pPr>
            <a:lvl6pPr lvl="5" algn="r" rtl="0">
              <a:spcBef>
                <a:spcPts val="0"/>
              </a:spcBef>
              <a:spcAft>
                <a:spcPts val="0"/>
              </a:spcAft>
              <a:buClr>
                <a:srgbClr val="000000"/>
              </a:buClr>
              <a:buSzPts val="1400"/>
              <a:buNone/>
              <a:defRPr sz="1867">
                <a:solidFill>
                  <a:srgbClr val="000000"/>
                </a:solidFill>
              </a:defRPr>
            </a:lvl6pPr>
            <a:lvl7pPr lvl="6" algn="r" rtl="0">
              <a:spcBef>
                <a:spcPts val="0"/>
              </a:spcBef>
              <a:spcAft>
                <a:spcPts val="0"/>
              </a:spcAft>
              <a:buClr>
                <a:srgbClr val="000000"/>
              </a:buClr>
              <a:buSzPts val="1400"/>
              <a:buNone/>
              <a:defRPr sz="1867">
                <a:solidFill>
                  <a:srgbClr val="000000"/>
                </a:solidFill>
              </a:defRPr>
            </a:lvl7pPr>
            <a:lvl8pPr lvl="7" algn="r" rtl="0">
              <a:spcBef>
                <a:spcPts val="0"/>
              </a:spcBef>
              <a:spcAft>
                <a:spcPts val="0"/>
              </a:spcAft>
              <a:buClr>
                <a:srgbClr val="000000"/>
              </a:buClr>
              <a:buSzPts val="1400"/>
              <a:buNone/>
              <a:defRPr sz="1867">
                <a:solidFill>
                  <a:srgbClr val="000000"/>
                </a:solidFill>
              </a:defRPr>
            </a:lvl8pPr>
            <a:lvl9pPr lvl="8" algn="r"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04" name="Google Shape;104;p21"/>
          <p:cNvSpPr txBox="1">
            <a:spLocks noGrp="1"/>
          </p:cNvSpPr>
          <p:nvPr>
            <p:ph type="subTitle" idx="8"/>
          </p:nvPr>
        </p:nvSpPr>
        <p:spPr>
          <a:xfrm>
            <a:off x="6729732" y="5153097"/>
            <a:ext cx="23908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Tree>
    <p:extLst>
      <p:ext uri="{BB962C8B-B14F-4D97-AF65-F5344CB8AC3E}">
        <p14:creationId xmlns:p14="http://schemas.microsoft.com/office/powerpoint/2010/main" val="1868960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530200" y="4113533"/>
            <a:ext cx="6674000" cy="1362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4800"/>
            </a:lvl1pPr>
            <a:lvl2pPr lvl="1" rtl="0">
              <a:spcBef>
                <a:spcPts val="0"/>
              </a:spcBef>
              <a:spcAft>
                <a:spcPts val="0"/>
              </a:spcAft>
              <a:buClr>
                <a:srgbClr val="FFFFFF"/>
              </a:buClr>
              <a:buSzPts val="6500"/>
              <a:buNone/>
              <a:defRPr sz="8666">
                <a:solidFill>
                  <a:srgbClr val="FFFFFF"/>
                </a:solidFill>
              </a:defRPr>
            </a:lvl2pPr>
            <a:lvl3pPr lvl="2" rtl="0">
              <a:spcBef>
                <a:spcPts val="0"/>
              </a:spcBef>
              <a:spcAft>
                <a:spcPts val="0"/>
              </a:spcAft>
              <a:buClr>
                <a:srgbClr val="FFFFFF"/>
              </a:buClr>
              <a:buSzPts val="6500"/>
              <a:buNone/>
              <a:defRPr sz="8666">
                <a:solidFill>
                  <a:srgbClr val="FFFFFF"/>
                </a:solidFill>
              </a:defRPr>
            </a:lvl3pPr>
            <a:lvl4pPr lvl="3" rtl="0">
              <a:spcBef>
                <a:spcPts val="0"/>
              </a:spcBef>
              <a:spcAft>
                <a:spcPts val="0"/>
              </a:spcAft>
              <a:buClr>
                <a:srgbClr val="FFFFFF"/>
              </a:buClr>
              <a:buSzPts val="6500"/>
              <a:buNone/>
              <a:defRPr sz="8666">
                <a:solidFill>
                  <a:srgbClr val="FFFFFF"/>
                </a:solidFill>
              </a:defRPr>
            </a:lvl4pPr>
            <a:lvl5pPr lvl="4" rtl="0">
              <a:spcBef>
                <a:spcPts val="0"/>
              </a:spcBef>
              <a:spcAft>
                <a:spcPts val="0"/>
              </a:spcAft>
              <a:buClr>
                <a:srgbClr val="FFFFFF"/>
              </a:buClr>
              <a:buSzPts val="6500"/>
              <a:buNone/>
              <a:defRPr sz="8666">
                <a:solidFill>
                  <a:srgbClr val="FFFFFF"/>
                </a:solidFill>
              </a:defRPr>
            </a:lvl5pPr>
            <a:lvl6pPr lvl="5" rtl="0">
              <a:spcBef>
                <a:spcPts val="0"/>
              </a:spcBef>
              <a:spcAft>
                <a:spcPts val="0"/>
              </a:spcAft>
              <a:buClr>
                <a:srgbClr val="FFFFFF"/>
              </a:buClr>
              <a:buSzPts val="6500"/>
              <a:buNone/>
              <a:defRPr sz="8666">
                <a:solidFill>
                  <a:srgbClr val="FFFFFF"/>
                </a:solidFill>
              </a:defRPr>
            </a:lvl6pPr>
            <a:lvl7pPr lvl="6" rtl="0">
              <a:spcBef>
                <a:spcPts val="0"/>
              </a:spcBef>
              <a:spcAft>
                <a:spcPts val="0"/>
              </a:spcAft>
              <a:buClr>
                <a:srgbClr val="FFFFFF"/>
              </a:buClr>
              <a:buSzPts val="6500"/>
              <a:buNone/>
              <a:defRPr sz="8666">
                <a:solidFill>
                  <a:srgbClr val="FFFFFF"/>
                </a:solidFill>
              </a:defRPr>
            </a:lvl7pPr>
            <a:lvl8pPr lvl="7" rtl="0">
              <a:spcBef>
                <a:spcPts val="0"/>
              </a:spcBef>
              <a:spcAft>
                <a:spcPts val="0"/>
              </a:spcAft>
              <a:buClr>
                <a:srgbClr val="FFFFFF"/>
              </a:buClr>
              <a:buSzPts val="6500"/>
              <a:buNone/>
              <a:defRPr sz="8666">
                <a:solidFill>
                  <a:srgbClr val="FFFFFF"/>
                </a:solidFill>
              </a:defRPr>
            </a:lvl8pPr>
            <a:lvl9pPr lvl="8" rtl="0">
              <a:spcBef>
                <a:spcPts val="0"/>
              </a:spcBef>
              <a:spcAft>
                <a:spcPts val="0"/>
              </a:spcAft>
              <a:buClr>
                <a:srgbClr val="FFFFFF"/>
              </a:buClr>
              <a:buSzPts val="6500"/>
              <a:buNone/>
              <a:defRPr sz="8666">
                <a:solidFill>
                  <a:srgbClr val="FFFFFF"/>
                </a:solidFill>
              </a:defRPr>
            </a:lvl9pPr>
          </a:lstStyle>
          <a:p>
            <a:r>
              <a:rPr lang="en-US" smtClean="0"/>
              <a:t>Click to edit Master title style</a:t>
            </a:r>
            <a:endParaRPr/>
          </a:p>
        </p:txBody>
      </p:sp>
      <p:sp>
        <p:nvSpPr>
          <p:cNvPr id="13" name="Google Shape;13;p3"/>
          <p:cNvSpPr txBox="1">
            <a:spLocks noGrp="1"/>
          </p:cNvSpPr>
          <p:nvPr>
            <p:ph type="title" idx="2" hasCustomPrompt="1"/>
          </p:nvPr>
        </p:nvSpPr>
        <p:spPr>
          <a:xfrm flipH="1">
            <a:off x="1530105" y="3098467"/>
            <a:ext cx="3972400" cy="1006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128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530100" y="5371945"/>
            <a:ext cx="5633200" cy="7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466007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
        <p:nvSpPr>
          <p:cNvPr id="107" name="Google Shape;107;p22"/>
          <p:cNvSpPr txBox="1">
            <a:spLocks noGrp="1"/>
          </p:cNvSpPr>
          <p:nvPr>
            <p:ph type="ctrTitle" idx="2"/>
          </p:nvPr>
        </p:nvSpPr>
        <p:spPr>
          <a:xfrm>
            <a:off x="619304"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08" name="Google Shape;108;p22"/>
          <p:cNvSpPr txBox="1">
            <a:spLocks noGrp="1"/>
          </p:cNvSpPr>
          <p:nvPr>
            <p:ph type="subTitle" idx="1"/>
          </p:nvPr>
        </p:nvSpPr>
        <p:spPr>
          <a:xfrm>
            <a:off x="821504"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09" name="Google Shape;109;p22"/>
          <p:cNvSpPr txBox="1">
            <a:spLocks noGrp="1"/>
          </p:cNvSpPr>
          <p:nvPr>
            <p:ph type="ctrTitle" idx="3"/>
          </p:nvPr>
        </p:nvSpPr>
        <p:spPr>
          <a:xfrm>
            <a:off x="2769901"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10" name="Google Shape;110;p22"/>
          <p:cNvSpPr txBox="1">
            <a:spLocks noGrp="1"/>
          </p:cNvSpPr>
          <p:nvPr>
            <p:ph type="subTitle" idx="4"/>
          </p:nvPr>
        </p:nvSpPr>
        <p:spPr>
          <a:xfrm>
            <a:off x="2972101"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11" name="Google Shape;111;p22"/>
          <p:cNvSpPr txBox="1">
            <a:spLocks noGrp="1"/>
          </p:cNvSpPr>
          <p:nvPr>
            <p:ph type="ctrTitle" idx="5"/>
          </p:nvPr>
        </p:nvSpPr>
        <p:spPr>
          <a:xfrm>
            <a:off x="4920500" y="2408667"/>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12" name="Google Shape;112;p22"/>
          <p:cNvSpPr txBox="1">
            <a:spLocks noGrp="1"/>
          </p:cNvSpPr>
          <p:nvPr>
            <p:ph type="subTitle" idx="6"/>
          </p:nvPr>
        </p:nvSpPr>
        <p:spPr>
          <a:xfrm>
            <a:off x="5122700" y="2800999"/>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13" name="Google Shape;113;p22"/>
          <p:cNvSpPr txBox="1">
            <a:spLocks noGrp="1"/>
          </p:cNvSpPr>
          <p:nvPr>
            <p:ph type="ctrTitle" idx="7"/>
          </p:nvPr>
        </p:nvSpPr>
        <p:spPr>
          <a:xfrm>
            <a:off x="4942823"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14" name="Google Shape;114;p22"/>
          <p:cNvSpPr txBox="1">
            <a:spLocks noGrp="1"/>
          </p:cNvSpPr>
          <p:nvPr>
            <p:ph type="subTitle" idx="8"/>
          </p:nvPr>
        </p:nvSpPr>
        <p:spPr>
          <a:xfrm>
            <a:off x="5145029"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15" name="Google Shape;115;p22"/>
          <p:cNvSpPr txBox="1">
            <a:spLocks noGrp="1"/>
          </p:cNvSpPr>
          <p:nvPr>
            <p:ph type="ctrTitle" idx="9"/>
          </p:nvPr>
        </p:nvSpPr>
        <p:spPr>
          <a:xfrm>
            <a:off x="7124692"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16" name="Google Shape;116;p22"/>
          <p:cNvSpPr txBox="1">
            <a:spLocks noGrp="1"/>
          </p:cNvSpPr>
          <p:nvPr>
            <p:ph type="subTitle" idx="13"/>
          </p:nvPr>
        </p:nvSpPr>
        <p:spPr>
          <a:xfrm>
            <a:off x="7333681" y="5186935"/>
            <a:ext cx="1969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117" name="Google Shape;117;p22"/>
          <p:cNvSpPr txBox="1">
            <a:spLocks noGrp="1"/>
          </p:cNvSpPr>
          <p:nvPr>
            <p:ph type="ctrTitle" idx="14"/>
          </p:nvPr>
        </p:nvSpPr>
        <p:spPr>
          <a:xfrm>
            <a:off x="9306561" y="4733149"/>
            <a:ext cx="23740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867"/>
            </a:lvl1pPr>
            <a:lvl2pPr lvl="1" rtl="0">
              <a:spcBef>
                <a:spcPts val="0"/>
              </a:spcBef>
              <a:spcAft>
                <a:spcPts val="0"/>
              </a:spcAft>
              <a:buClr>
                <a:srgbClr val="000000"/>
              </a:buClr>
              <a:buSzPts val="1400"/>
              <a:buNone/>
              <a:defRPr sz="1867">
                <a:solidFill>
                  <a:srgbClr val="000000"/>
                </a:solidFill>
              </a:defRPr>
            </a:lvl2pPr>
            <a:lvl3pPr lvl="2" rtl="0">
              <a:spcBef>
                <a:spcPts val="0"/>
              </a:spcBef>
              <a:spcAft>
                <a:spcPts val="0"/>
              </a:spcAft>
              <a:buClr>
                <a:srgbClr val="000000"/>
              </a:buClr>
              <a:buSzPts val="1400"/>
              <a:buNone/>
              <a:defRPr sz="1867">
                <a:solidFill>
                  <a:srgbClr val="000000"/>
                </a:solidFill>
              </a:defRPr>
            </a:lvl3pPr>
            <a:lvl4pPr lvl="3" rtl="0">
              <a:spcBef>
                <a:spcPts val="0"/>
              </a:spcBef>
              <a:spcAft>
                <a:spcPts val="0"/>
              </a:spcAft>
              <a:buClr>
                <a:srgbClr val="000000"/>
              </a:buClr>
              <a:buSzPts val="1400"/>
              <a:buNone/>
              <a:defRPr sz="1867">
                <a:solidFill>
                  <a:srgbClr val="000000"/>
                </a:solidFill>
              </a:defRPr>
            </a:lvl4pPr>
            <a:lvl5pPr lvl="4" rtl="0">
              <a:spcBef>
                <a:spcPts val="0"/>
              </a:spcBef>
              <a:spcAft>
                <a:spcPts val="0"/>
              </a:spcAft>
              <a:buClr>
                <a:srgbClr val="000000"/>
              </a:buClr>
              <a:buSzPts val="1400"/>
              <a:buNone/>
              <a:defRPr sz="1867">
                <a:solidFill>
                  <a:srgbClr val="000000"/>
                </a:solidFill>
              </a:defRPr>
            </a:lvl5pPr>
            <a:lvl6pPr lvl="5" rtl="0">
              <a:spcBef>
                <a:spcPts val="0"/>
              </a:spcBef>
              <a:spcAft>
                <a:spcPts val="0"/>
              </a:spcAft>
              <a:buClr>
                <a:srgbClr val="000000"/>
              </a:buClr>
              <a:buSzPts val="1400"/>
              <a:buNone/>
              <a:defRPr sz="1867">
                <a:solidFill>
                  <a:srgbClr val="000000"/>
                </a:solidFill>
              </a:defRPr>
            </a:lvl6pPr>
            <a:lvl7pPr lvl="6" rtl="0">
              <a:spcBef>
                <a:spcPts val="0"/>
              </a:spcBef>
              <a:spcAft>
                <a:spcPts val="0"/>
              </a:spcAft>
              <a:buClr>
                <a:srgbClr val="000000"/>
              </a:buClr>
              <a:buSzPts val="1400"/>
              <a:buNone/>
              <a:defRPr sz="1867">
                <a:solidFill>
                  <a:srgbClr val="000000"/>
                </a:solidFill>
              </a:defRPr>
            </a:lvl7pPr>
            <a:lvl8pPr lvl="7" rtl="0">
              <a:spcBef>
                <a:spcPts val="0"/>
              </a:spcBef>
              <a:spcAft>
                <a:spcPts val="0"/>
              </a:spcAft>
              <a:buClr>
                <a:srgbClr val="000000"/>
              </a:buClr>
              <a:buSzPts val="1400"/>
              <a:buNone/>
              <a:defRPr sz="1867">
                <a:solidFill>
                  <a:srgbClr val="000000"/>
                </a:solidFill>
              </a:defRPr>
            </a:lvl8pPr>
            <a:lvl9pPr lvl="8" rtl="0">
              <a:spcBef>
                <a:spcPts val="0"/>
              </a:spcBef>
              <a:spcAft>
                <a:spcPts val="0"/>
              </a:spcAft>
              <a:buClr>
                <a:srgbClr val="000000"/>
              </a:buClr>
              <a:buSzPts val="1400"/>
              <a:buNone/>
              <a:defRPr sz="1867">
                <a:solidFill>
                  <a:srgbClr val="000000"/>
                </a:solidFill>
              </a:defRPr>
            </a:lvl9pPr>
          </a:lstStyle>
          <a:p>
            <a:r>
              <a:rPr lang="en-US" smtClean="0"/>
              <a:t>Click to edit Master title style</a:t>
            </a:r>
            <a:endParaRPr/>
          </a:p>
        </p:txBody>
      </p:sp>
      <p:sp>
        <p:nvSpPr>
          <p:cNvPr id="118" name="Google Shape;118;p22"/>
          <p:cNvSpPr txBox="1">
            <a:spLocks noGrp="1"/>
          </p:cNvSpPr>
          <p:nvPr>
            <p:ph type="subTitle" idx="15"/>
          </p:nvPr>
        </p:nvSpPr>
        <p:spPr>
          <a:xfrm>
            <a:off x="9522333" y="5186935"/>
            <a:ext cx="19424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Tree>
    <p:extLst>
      <p:ext uri="{BB962C8B-B14F-4D97-AF65-F5344CB8AC3E}">
        <p14:creationId xmlns:p14="http://schemas.microsoft.com/office/powerpoint/2010/main" val="28610529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2633646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387058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Title only 3">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196775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Title only 4">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28771354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mall numbers">
  <p:cSld name="Small numbers">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
        <p:nvSpPr>
          <p:cNvPr id="129" name="Google Shape;129;p27"/>
          <p:cNvSpPr txBox="1">
            <a:spLocks noGrp="1"/>
          </p:cNvSpPr>
          <p:nvPr>
            <p:ph type="title" idx="2" hasCustomPrompt="1"/>
          </p:nvPr>
        </p:nvSpPr>
        <p:spPr>
          <a:xfrm>
            <a:off x="1448868" y="1966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4642236" y="2221939"/>
            <a:ext cx="4353200" cy="44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
        <p:nvSpPr>
          <p:cNvPr id="131" name="Google Shape;131;p27"/>
          <p:cNvSpPr txBox="1">
            <a:spLocks noGrp="1"/>
          </p:cNvSpPr>
          <p:nvPr>
            <p:ph type="title" idx="3" hasCustomPrompt="1"/>
          </p:nvPr>
        </p:nvSpPr>
        <p:spPr>
          <a:xfrm>
            <a:off x="3064601" y="3300467"/>
            <a:ext cx="2351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6090735" y="3584567"/>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
        <p:nvSpPr>
          <p:cNvPr id="133" name="Google Shape;133;p27"/>
          <p:cNvSpPr txBox="1">
            <a:spLocks noGrp="1"/>
          </p:cNvSpPr>
          <p:nvPr>
            <p:ph type="title" idx="5" hasCustomPrompt="1"/>
          </p:nvPr>
        </p:nvSpPr>
        <p:spPr>
          <a:xfrm>
            <a:off x="4470901" y="4684833"/>
            <a:ext cx="2393600" cy="100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8000"/>
            </a:lvl1pPr>
            <a:lvl2pPr lvl="1"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8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7561987" y="4946588"/>
            <a:ext cx="4353200" cy="4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Tree>
    <p:extLst>
      <p:ext uri="{BB962C8B-B14F-4D97-AF65-F5344CB8AC3E}">
        <p14:creationId xmlns:p14="http://schemas.microsoft.com/office/powerpoint/2010/main" val="39771285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2632200" y="1548000"/>
            <a:ext cx="6927600" cy="182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6400"/>
            </a:lvl1pPr>
            <a:lvl2pPr lvl="1" algn="ctr" rtl="0">
              <a:spcBef>
                <a:spcPts val="0"/>
              </a:spcBef>
              <a:spcAft>
                <a:spcPts val="0"/>
              </a:spcAft>
              <a:buClr>
                <a:srgbClr val="FFFFFF"/>
              </a:buClr>
              <a:buSzPts val="4800"/>
              <a:buNone/>
              <a:defRPr sz="6400">
                <a:solidFill>
                  <a:srgbClr val="FFFFFF"/>
                </a:solidFill>
              </a:defRPr>
            </a:lvl2pPr>
            <a:lvl3pPr lvl="2" algn="ctr" rtl="0">
              <a:spcBef>
                <a:spcPts val="0"/>
              </a:spcBef>
              <a:spcAft>
                <a:spcPts val="0"/>
              </a:spcAft>
              <a:buClr>
                <a:srgbClr val="FFFFFF"/>
              </a:buClr>
              <a:buSzPts val="4800"/>
              <a:buNone/>
              <a:defRPr sz="6400">
                <a:solidFill>
                  <a:srgbClr val="FFFFFF"/>
                </a:solidFill>
              </a:defRPr>
            </a:lvl3pPr>
            <a:lvl4pPr lvl="3" algn="ctr" rtl="0">
              <a:spcBef>
                <a:spcPts val="0"/>
              </a:spcBef>
              <a:spcAft>
                <a:spcPts val="0"/>
              </a:spcAft>
              <a:buClr>
                <a:srgbClr val="FFFFFF"/>
              </a:buClr>
              <a:buSzPts val="4800"/>
              <a:buNone/>
              <a:defRPr sz="6400">
                <a:solidFill>
                  <a:srgbClr val="FFFFFF"/>
                </a:solidFill>
              </a:defRPr>
            </a:lvl4pPr>
            <a:lvl5pPr lvl="4" algn="ctr" rtl="0">
              <a:spcBef>
                <a:spcPts val="0"/>
              </a:spcBef>
              <a:spcAft>
                <a:spcPts val="0"/>
              </a:spcAft>
              <a:buClr>
                <a:srgbClr val="FFFFFF"/>
              </a:buClr>
              <a:buSzPts val="4800"/>
              <a:buNone/>
              <a:defRPr sz="6400">
                <a:solidFill>
                  <a:srgbClr val="FFFFFF"/>
                </a:solidFill>
              </a:defRPr>
            </a:lvl5pPr>
            <a:lvl6pPr lvl="5" algn="ctr" rtl="0">
              <a:spcBef>
                <a:spcPts val="0"/>
              </a:spcBef>
              <a:spcAft>
                <a:spcPts val="0"/>
              </a:spcAft>
              <a:buClr>
                <a:srgbClr val="FFFFFF"/>
              </a:buClr>
              <a:buSzPts val="4800"/>
              <a:buNone/>
              <a:defRPr sz="6400">
                <a:solidFill>
                  <a:srgbClr val="FFFFFF"/>
                </a:solidFill>
              </a:defRPr>
            </a:lvl6pPr>
            <a:lvl7pPr lvl="6" algn="ctr" rtl="0">
              <a:spcBef>
                <a:spcPts val="0"/>
              </a:spcBef>
              <a:spcAft>
                <a:spcPts val="0"/>
              </a:spcAft>
              <a:buClr>
                <a:srgbClr val="FFFFFF"/>
              </a:buClr>
              <a:buSzPts val="4800"/>
              <a:buNone/>
              <a:defRPr sz="6400">
                <a:solidFill>
                  <a:srgbClr val="FFFFFF"/>
                </a:solidFill>
              </a:defRPr>
            </a:lvl7pPr>
            <a:lvl8pPr lvl="7" algn="ctr" rtl="0">
              <a:spcBef>
                <a:spcPts val="0"/>
              </a:spcBef>
              <a:spcAft>
                <a:spcPts val="0"/>
              </a:spcAft>
              <a:buClr>
                <a:srgbClr val="FFFFFF"/>
              </a:buClr>
              <a:buSzPts val="4800"/>
              <a:buNone/>
              <a:defRPr sz="6400">
                <a:solidFill>
                  <a:srgbClr val="FFFFFF"/>
                </a:solidFill>
              </a:defRPr>
            </a:lvl8pPr>
            <a:lvl9pPr lvl="8" algn="ctr" rtl="0">
              <a:spcBef>
                <a:spcPts val="0"/>
              </a:spcBef>
              <a:spcAft>
                <a:spcPts val="0"/>
              </a:spcAft>
              <a:buClr>
                <a:srgbClr val="FFFFFF"/>
              </a:buClr>
              <a:buSzPts val="4800"/>
              <a:buNone/>
              <a:defRPr sz="6400">
                <a:solidFill>
                  <a:srgbClr val="FFFFFF"/>
                </a:solidFill>
              </a:defRPr>
            </a:lvl9pPr>
          </a:lstStyle>
          <a:p>
            <a:r>
              <a:rPr lang="en-US" smtClean="0"/>
              <a:t>Click to edit Master title style</a:t>
            </a:r>
            <a:endParaRPr/>
          </a:p>
        </p:txBody>
      </p:sp>
      <p:sp>
        <p:nvSpPr>
          <p:cNvPr id="137" name="Google Shape;137;p28"/>
          <p:cNvSpPr txBox="1">
            <a:spLocks noGrp="1"/>
          </p:cNvSpPr>
          <p:nvPr>
            <p:ph type="subTitle" idx="1"/>
          </p:nvPr>
        </p:nvSpPr>
        <p:spPr>
          <a:xfrm>
            <a:off x="2870000" y="3326467"/>
            <a:ext cx="6452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smtClean="0"/>
              <a:t>Click to edit Master subtitle style</a:t>
            </a:r>
            <a:endParaRPr/>
          </a:p>
        </p:txBody>
      </p:sp>
      <p:sp>
        <p:nvSpPr>
          <p:cNvPr id="138" name="Google Shape;138;p28"/>
          <p:cNvSpPr txBox="1"/>
          <p:nvPr/>
        </p:nvSpPr>
        <p:spPr>
          <a:xfrm>
            <a:off x="834541" y="4963224"/>
            <a:ext cx="5106800" cy="2379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333">
                <a:solidFill>
                  <a:srgbClr val="434343"/>
                </a:solidFill>
                <a:latin typeface="Roboto Condensed Light"/>
                <a:ea typeface="Roboto Condensed Light"/>
                <a:cs typeface="Roboto Condensed Light"/>
                <a:sym typeface="Roboto Condensed Light"/>
              </a:rPr>
              <a:t>CREDITS: This presentation template was created by </a:t>
            </a:r>
            <a:r>
              <a:rPr lang="en" sz="1333"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333">
                <a:solidFill>
                  <a:srgbClr val="434343"/>
                </a:solidFill>
                <a:latin typeface="Roboto Condensed Light"/>
                <a:ea typeface="Roboto Condensed Light"/>
                <a:cs typeface="Roboto Condensed Light"/>
                <a:sym typeface="Roboto Condensed Light"/>
              </a:rPr>
              <a:t>, including icons by </a:t>
            </a:r>
            <a:r>
              <a:rPr lang="en" sz="1333"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333">
                <a:solidFill>
                  <a:srgbClr val="434343"/>
                </a:solidFill>
                <a:latin typeface="Roboto Condensed Light"/>
                <a:ea typeface="Roboto Condensed Light"/>
                <a:cs typeface="Roboto Condensed Light"/>
                <a:sym typeface="Roboto Condensed Light"/>
              </a:rPr>
              <a:t>, and infographics &amp; images by </a:t>
            </a:r>
            <a:r>
              <a:rPr lang="en" sz="1333"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333">
                <a:solidFill>
                  <a:srgbClr val="434343"/>
                </a:solidFill>
                <a:latin typeface="Roboto Condensed Light"/>
                <a:ea typeface="Roboto Condensed Light"/>
                <a:cs typeface="Roboto Condensed Light"/>
                <a:sym typeface="Roboto Condensed Light"/>
              </a:rPr>
              <a:t>. </a:t>
            </a:r>
            <a:endParaRPr sz="1333" dirty="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400"/>
              </a:spcBef>
              <a:spcAft>
                <a:spcPts val="0"/>
              </a:spcAft>
              <a:buNone/>
            </a:pPr>
            <a:r>
              <a:rPr lang="en" sz="1200" b="1">
                <a:solidFill>
                  <a:srgbClr val="434343"/>
                </a:solidFill>
                <a:latin typeface="Roboto Condensed"/>
                <a:ea typeface="Roboto Condensed"/>
                <a:cs typeface="Roboto Condensed"/>
                <a:sym typeface="Roboto Condensed"/>
              </a:rPr>
              <a:t>Please keep this slide for attribution.</a:t>
            </a:r>
            <a:endParaRPr sz="1200" b="1" dirty="0">
              <a:solidFill>
                <a:srgbClr val="434343"/>
              </a:solidFill>
              <a:latin typeface="Roboto Condensed"/>
              <a:ea typeface="Roboto Condensed"/>
              <a:cs typeface="Roboto Condensed"/>
              <a:sym typeface="Roboto Condensed"/>
            </a:endParaRPr>
          </a:p>
          <a:p>
            <a:pPr marL="0" lvl="0" indent="0" algn="l" rtl="0">
              <a:lnSpc>
                <a:spcPct val="115000"/>
              </a:lnSpc>
              <a:spcBef>
                <a:spcPts val="400"/>
              </a:spcBef>
              <a:spcAft>
                <a:spcPts val="0"/>
              </a:spcAft>
              <a:buNone/>
            </a:pPr>
            <a:endParaRPr sz="2400" dirty="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400" dirty="0">
              <a:solidFill>
                <a:schemeClr val="dk1"/>
              </a:solidFill>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434463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10427509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6"/>
        <p:cNvGrpSpPr/>
        <p:nvPr/>
      </p:nvGrpSpPr>
      <p:grpSpPr>
        <a:xfrm>
          <a:off x="0" y="0"/>
          <a:ext cx="0" cy="0"/>
          <a:chOff x="0" y="0"/>
          <a:chExt cx="0" cy="0"/>
        </a:xfrm>
      </p:grpSpPr>
    </p:spTree>
    <p:extLst>
      <p:ext uri="{BB962C8B-B14F-4D97-AF65-F5344CB8AC3E}">
        <p14:creationId xmlns:p14="http://schemas.microsoft.com/office/powerpoint/2010/main" val="1389560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160867" y="1525600"/>
            <a:ext cx="9225600" cy="46808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Clr>
                <a:srgbClr val="434343"/>
              </a:buClr>
              <a:buSzPts val="800"/>
              <a:buFont typeface="Nunito Light"/>
              <a:buAutoNum type="arabicPeriod"/>
              <a:defRPr>
                <a:solidFill>
                  <a:srgbClr val="000000"/>
                </a:solidFill>
              </a:defRPr>
            </a:lvl1pPr>
            <a:lvl2pPr marL="1219170" lvl="1" indent="-406390" rtl="0">
              <a:spcBef>
                <a:spcPts val="2133"/>
              </a:spcBef>
              <a:spcAft>
                <a:spcPts val="0"/>
              </a:spcAft>
              <a:buClr>
                <a:srgbClr val="434343"/>
              </a:buClr>
              <a:buSzPts val="1200"/>
              <a:buFont typeface="Nunito Light"/>
              <a:buAutoNum type="alphaLcPeriod"/>
              <a:defRPr>
                <a:solidFill>
                  <a:srgbClr val="000000"/>
                </a:solidFill>
              </a:defRPr>
            </a:lvl2pPr>
            <a:lvl3pPr marL="1828754" lvl="2" indent="-406390" rtl="0">
              <a:spcBef>
                <a:spcPts val="2133"/>
              </a:spcBef>
              <a:spcAft>
                <a:spcPts val="0"/>
              </a:spcAft>
              <a:buClr>
                <a:srgbClr val="434343"/>
              </a:buClr>
              <a:buSzPts val="1200"/>
              <a:buFont typeface="Nunito Light"/>
              <a:buAutoNum type="romanLcPeriod"/>
              <a:defRPr>
                <a:solidFill>
                  <a:srgbClr val="000000"/>
                </a:solidFill>
              </a:defRPr>
            </a:lvl3pPr>
            <a:lvl4pPr marL="2438339" lvl="3" indent="-406390" rtl="0">
              <a:spcBef>
                <a:spcPts val="2133"/>
              </a:spcBef>
              <a:spcAft>
                <a:spcPts val="0"/>
              </a:spcAft>
              <a:buClr>
                <a:srgbClr val="434343"/>
              </a:buClr>
              <a:buSzPts val="1200"/>
              <a:buFont typeface="Nunito Light"/>
              <a:buAutoNum type="arabicPeriod"/>
              <a:defRPr>
                <a:solidFill>
                  <a:srgbClr val="000000"/>
                </a:solidFill>
              </a:defRPr>
            </a:lvl4pPr>
            <a:lvl5pPr marL="3047924" lvl="4" indent="-406390" rtl="0">
              <a:spcBef>
                <a:spcPts val="2133"/>
              </a:spcBef>
              <a:spcAft>
                <a:spcPts val="0"/>
              </a:spcAft>
              <a:buClr>
                <a:srgbClr val="434343"/>
              </a:buClr>
              <a:buSzPts val="1200"/>
              <a:buFont typeface="Nunito Light"/>
              <a:buAutoNum type="alphaLcPeriod"/>
              <a:defRPr>
                <a:solidFill>
                  <a:srgbClr val="000000"/>
                </a:solidFill>
              </a:defRPr>
            </a:lvl5pPr>
            <a:lvl6pPr marL="3657509" lvl="5" indent="-406390" rtl="0">
              <a:spcBef>
                <a:spcPts val="2133"/>
              </a:spcBef>
              <a:spcAft>
                <a:spcPts val="0"/>
              </a:spcAft>
              <a:buClr>
                <a:srgbClr val="434343"/>
              </a:buClr>
              <a:buSzPts val="1200"/>
              <a:buFont typeface="Nunito Light"/>
              <a:buAutoNum type="romanLcPeriod"/>
              <a:defRPr>
                <a:solidFill>
                  <a:srgbClr val="000000"/>
                </a:solidFill>
              </a:defRPr>
            </a:lvl6pPr>
            <a:lvl7pPr marL="4267093" lvl="6" indent="-406390" rtl="0">
              <a:spcBef>
                <a:spcPts val="2133"/>
              </a:spcBef>
              <a:spcAft>
                <a:spcPts val="0"/>
              </a:spcAft>
              <a:buClr>
                <a:srgbClr val="434343"/>
              </a:buClr>
              <a:buSzPts val="1200"/>
              <a:buFont typeface="Nunito Light"/>
              <a:buAutoNum type="arabicPeriod"/>
              <a:defRPr>
                <a:solidFill>
                  <a:srgbClr val="000000"/>
                </a:solidFill>
              </a:defRPr>
            </a:lvl7pPr>
            <a:lvl8pPr marL="4876678" lvl="7" indent="-406390" rtl="0">
              <a:spcBef>
                <a:spcPts val="2133"/>
              </a:spcBef>
              <a:spcAft>
                <a:spcPts val="0"/>
              </a:spcAft>
              <a:buClr>
                <a:srgbClr val="434343"/>
              </a:buClr>
              <a:buSzPts val="1200"/>
              <a:buFont typeface="Nunito Light"/>
              <a:buAutoNum type="alphaLcPeriod"/>
              <a:defRPr>
                <a:solidFill>
                  <a:srgbClr val="000000"/>
                </a:solidFill>
              </a:defRPr>
            </a:lvl8pPr>
            <a:lvl9pPr marL="5486263" lvl="8" indent="-406390" rtl="0">
              <a:spcBef>
                <a:spcPts val="2133"/>
              </a:spcBef>
              <a:spcAft>
                <a:spcPts val="2133"/>
              </a:spcAft>
              <a:buClr>
                <a:srgbClr val="434343"/>
              </a:buClr>
              <a:buSzPts val="1200"/>
              <a:buFont typeface="Nunito Light"/>
              <a:buAutoNum type="romanLcPeriod"/>
              <a:defRPr>
                <a:solidFill>
                  <a:srgbClr val="000000"/>
                </a:solidFill>
              </a:defRPr>
            </a:lvl9pPr>
          </a:lstStyle>
          <a:p>
            <a:pPr lvl="0"/>
            <a:r>
              <a:rPr lang="en-US" smtClean="0"/>
              <a:t>Edit Master text styles</a:t>
            </a:r>
          </a:p>
        </p:txBody>
      </p:sp>
      <p:sp>
        <p:nvSpPr>
          <p:cNvPr id="17" name="Google Shape;17;p4"/>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2177610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
        <p:nvSpPr>
          <p:cNvPr id="20" name="Google Shape;20;p5"/>
          <p:cNvSpPr txBox="1">
            <a:spLocks noGrp="1"/>
          </p:cNvSpPr>
          <p:nvPr>
            <p:ph type="ctrTitle" idx="2"/>
          </p:nvPr>
        </p:nvSpPr>
        <p:spPr>
          <a:xfrm>
            <a:off x="2322600" y="3795600"/>
            <a:ext cx="1677200" cy="57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smtClean="0"/>
              <a:t>Click to edit Master title style</a:t>
            </a:r>
            <a:endParaRPr/>
          </a:p>
        </p:txBody>
      </p:sp>
      <p:sp>
        <p:nvSpPr>
          <p:cNvPr id="21" name="Google Shape;21;p5"/>
          <p:cNvSpPr txBox="1">
            <a:spLocks noGrp="1"/>
          </p:cNvSpPr>
          <p:nvPr>
            <p:ph type="subTitle" idx="1"/>
          </p:nvPr>
        </p:nvSpPr>
        <p:spPr>
          <a:xfrm>
            <a:off x="2322600" y="2200033"/>
            <a:ext cx="2876400" cy="13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
        <p:nvSpPr>
          <p:cNvPr id="22" name="Google Shape;22;p5"/>
          <p:cNvSpPr txBox="1">
            <a:spLocks noGrp="1"/>
          </p:cNvSpPr>
          <p:nvPr>
            <p:ph type="ctrTitle" idx="3"/>
          </p:nvPr>
        </p:nvSpPr>
        <p:spPr>
          <a:xfrm>
            <a:off x="7511668" y="4847067"/>
            <a:ext cx="2374000" cy="57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smtClean="0"/>
              <a:t>Click to edit Master title style</a:t>
            </a:r>
            <a:endParaRPr/>
          </a:p>
        </p:txBody>
      </p:sp>
      <p:sp>
        <p:nvSpPr>
          <p:cNvPr id="23" name="Google Shape;23;p5"/>
          <p:cNvSpPr txBox="1">
            <a:spLocks noGrp="1"/>
          </p:cNvSpPr>
          <p:nvPr>
            <p:ph type="subTitle" idx="4"/>
          </p:nvPr>
        </p:nvSpPr>
        <p:spPr>
          <a:xfrm>
            <a:off x="7009277" y="3253408"/>
            <a:ext cx="2876400" cy="133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733"/>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r>
              <a:rPr lang="en-US" smtClean="0"/>
              <a:t>Click to edit Master subtitle style</a:t>
            </a:r>
            <a:endParaRPr/>
          </a:p>
        </p:txBody>
      </p:sp>
    </p:spTree>
    <p:extLst>
      <p:ext uri="{BB962C8B-B14F-4D97-AF65-F5344CB8AC3E}">
        <p14:creationId xmlns:p14="http://schemas.microsoft.com/office/powerpoint/2010/main" val="2778822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173225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3517800" y="501997"/>
            <a:ext cx="5156400" cy="273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r>
              <a:rPr lang="en-US" smtClean="0"/>
              <a:t>Click to edit Master title style</a:t>
            </a:r>
            <a:endParaRPr/>
          </a:p>
        </p:txBody>
      </p:sp>
      <p:sp>
        <p:nvSpPr>
          <p:cNvPr id="28" name="Google Shape;28;p7"/>
          <p:cNvSpPr txBox="1">
            <a:spLocks noGrp="1"/>
          </p:cNvSpPr>
          <p:nvPr>
            <p:ph type="subTitle" idx="1"/>
          </p:nvPr>
        </p:nvSpPr>
        <p:spPr>
          <a:xfrm>
            <a:off x="3440300" y="3085633"/>
            <a:ext cx="5311200" cy="14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8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r>
              <a:rPr lang="en-US" smtClean="0"/>
              <a:t>Click to edit Master subtitle style</a:t>
            </a:r>
            <a:endParaRPr/>
          </a:p>
        </p:txBody>
      </p:sp>
    </p:spTree>
    <p:extLst>
      <p:ext uri="{BB962C8B-B14F-4D97-AF65-F5344CB8AC3E}">
        <p14:creationId xmlns:p14="http://schemas.microsoft.com/office/powerpoint/2010/main" val="393755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2134311" y="1313637"/>
            <a:ext cx="35648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667"/>
            </a:lvl1pPr>
            <a:lvl2pPr lvl="1" algn="r" rtl="0">
              <a:spcBef>
                <a:spcPts val="0"/>
              </a:spcBef>
              <a:spcAft>
                <a:spcPts val="0"/>
              </a:spcAft>
              <a:buClr>
                <a:srgbClr val="000000"/>
              </a:buClr>
              <a:buSzPts val="2000"/>
              <a:buNone/>
              <a:defRPr sz="2667">
                <a:solidFill>
                  <a:srgbClr val="000000"/>
                </a:solidFill>
              </a:defRPr>
            </a:lvl2pPr>
            <a:lvl3pPr lvl="2" algn="r" rtl="0">
              <a:spcBef>
                <a:spcPts val="0"/>
              </a:spcBef>
              <a:spcAft>
                <a:spcPts val="0"/>
              </a:spcAft>
              <a:buClr>
                <a:srgbClr val="000000"/>
              </a:buClr>
              <a:buSzPts val="2000"/>
              <a:buNone/>
              <a:defRPr sz="2667">
                <a:solidFill>
                  <a:srgbClr val="000000"/>
                </a:solidFill>
              </a:defRPr>
            </a:lvl3pPr>
            <a:lvl4pPr lvl="3" algn="r" rtl="0">
              <a:spcBef>
                <a:spcPts val="0"/>
              </a:spcBef>
              <a:spcAft>
                <a:spcPts val="0"/>
              </a:spcAft>
              <a:buClr>
                <a:srgbClr val="000000"/>
              </a:buClr>
              <a:buSzPts val="2000"/>
              <a:buNone/>
              <a:defRPr sz="2667">
                <a:solidFill>
                  <a:srgbClr val="000000"/>
                </a:solidFill>
              </a:defRPr>
            </a:lvl4pPr>
            <a:lvl5pPr lvl="4" algn="r" rtl="0">
              <a:spcBef>
                <a:spcPts val="0"/>
              </a:spcBef>
              <a:spcAft>
                <a:spcPts val="0"/>
              </a:spcAft>
              <a:buClr>
                <a:srgbClr val="000000"/>
              </a:buClr>
              <a:buSzPts val="2000"/>
              <a:buNone/>
              <a:defRPr sz="2667">
                <a:solidFill>
                  <a:srgbClr val="000000"/>
                </a:solidFill>
              </a:defRPr>
            </a:lvl5pPr>
            <a:lvl6pPr lvl="5" algn="r" rtl="0">
              <a:spcBef>
                <a:spcPts val="0"/>
              </a:spcBef>
              <a:spcAft>
                <a:spcPts val="0"/>
              </a:spcAft>
              <a:buClr>
                <a:srgbClr val="000000"/>
              </a:buClr>
              <a:buSzPts val="2000"/>
              <a:buNone/>
              <a:defRPr sz="2667">
                <a:solidFill>
                  <a:srgbClr val="000000"/>
                </a:solidFill>
              </a:defRPr>
            </a:lvl6pPr>
            <a:lvl7pPr lvl="6" algn="r" rtl="0">
              <a:spcBef>
                <a:spcPts val="0"/>
              </a:spcBef>
              <a:spcAft>
                <a:spcPts val="0"/>
              </a:spcAft>
              <a:buClr>
                <a:srgbClr val="000000"/>
              </a:buClr>
              <a:buSzPts val="2000"/>
              <a:buNone/>
              <a:defRPr sz="2667">
                <a:solidFill>
                  <a:srgbClr val="000000"/>
                </a:solidFill>
              </a:defRPr>
            </a:lvl7pPr>
            <a:lvl8pPr lvl="7" algn="r" rtl="0">
              <a:spcBef>
                <a:spcPts val="0"/>
              </a:spcBef>
              <a:spcAft>
                <a:spcPts val="0"/>
              </a:spcAft>
              <a:buClr>
                <a:srgbClr val="000000"/>
              </a:buClr>
              <a:buSzPts val="2000"/>
              <a:buNone/>
              <a:defRPr sz="2667">
                <a:solidFill>
                  <a:srgbClr val="000000"/>
                </a:solidFill>
              </a:defRPr>
            </a:lvl8pPr>
            <a:lvl9pPr lvl="8" algn="r" rtl="0">
              <a:spcBef>
                <a:spcPts val="0"/>
              </a:spcBef>
              <a:spcAft>
                <a:spcPts val="0"/>
              </a:spcAft>
              <a:buClr>
                <a:srgbClr val="000000"/>
              </a:buClr>
              <a:buSzPts val="2000"/>
              <a:buNone/>
              <a:defRPr sz="2667">
                <a:solidFill>
                  <a:srgbClr val="000000"/>
                </a:solidFill>
              </a:defRPr>
            </a:lvl9pPr>
          </a:lstStyle>
          <a:p>
            <a:r>
              <a:rPr lang="en-US" smtClean="0"/>
              <a:t>Click to edit Master title style</a:t>
            </a:r>
            <a:endParaRPr/>
          </a:p>
        </p:txBody>
      </p:sp>
      <p:sp>
        <p:nvSpPr>
          <p:cNvPr id="33" name="Google Shape;33;p9"/>
          <p:cNvSpPr txBox="1">
            <a:spLocks noGrp="1"/>
          </p:cNvSpPr>
          <p:nvPr>
            <p:ph type="subTitle" idx="1"/>
          </p:nvPr>
        </p:nvSpPr>
        <p:spPr>
          <a:xfrm>
            <a:off x="2221100" y="4077900"/>
            <a:ext cx="3478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867">
                <a:solidFill>
                  <a:schemeClr val="dk1"/>
                </a:solidFill>
              </a:defRPr>
            </a:lvl1pPr>
            <a:lvl2pPr lvl="1" algn="r" rtl="0">
              <a:lnSpc>
                <a:spcPct val="100000"/>
              </a:lnSpc>
              <a:spcBef>
                <a:spcPts val="0"/>
              </a:spcBef>
              <a:spcAft>
                <a:spcPts val="0"/>
              </a:spcAft>
              <a:buSzPts val="1100"/>
              <a:buNone/>
              <a:defRPr sz="1467"/>
            </a:lvl2pPr>
            <a:lvl3pPr lvl="2" algn="r" rtl="0">
              <a:lnSpc>
                <a:spcPct val="100000"/>
              </a:lnSpc>
              <a:spcBef>
                <a:spcPts val="0"/>
              </a:spcBef>
              <a:spcAft>
                <a:spcPts val="0"/>
              </a:spcAft>
              <a:buSzPts val="1100"/>
              <a:buNone/>
              <a:defRPr sz="1467"/>
            </a:lvl3pPr>
            <a:lvl4pPr lvl="3" algn="r" rtl="0">
              <a:lnSpc>
                <a:spcPct val="100000"/>
              </a:lnSpc>
              <a:spcBef>
                <a:spcPts val="0"/>
              </a:spcBef>
              <a:spcAft>
                <a:spcPts val="0"/>
              </a:spcAft>
              <a:buSzPts val="1100"/>
              <a:buNone/>
              <a:defRPr sz="1467"/>
            </a:lvl4pPr>
            <a:lvl5pPr lvl="4" algn="r" rtl="0">
              <a:lnSpc>
                <a:spcPct val="100000"/>
              </a:lnSpc>
              <a:spcBef>
                <a:spcPts val="0"/>
              </a:spcBef>
              <a:spcAft>
                <a:spcPts val="0"/>
              </a:spcAft>
              <a:buSzPts val="1100"/>
              <a:buNone/>
              <a:defRPr sz="1467"/>
            </a:lvl5pPr>
            <a:lvl6pPr lvl="5" algn="r" rtl="0">
              <a:lnSpc>
                <a:spcPct val="100000"/>
              </a:lnSpc>
              <a:spcBef>
                <a:spcPts val="0"/>
              </a:spcBef>
              <a:spcAft>
                <a:spcPts val="0"/>
              </a:spcAft>
              <a:buSzPts val="1100"/>
              <a:buNone/>
              <a:defRPr sz="1467"/>
            </a:lvl6pPr>
            <a:lvl7pPr lvl="6" algn="r" rtl="0">
              <a:lnSpc>
                <a:spcPct val="100000"/>
              </a:lnSpc>
              <a:spcBef>
                <a:spcPts val="0"/>
              </a:spcBef>
              <a:spcAft>
                <a:spcPts val="0"/>
              </a:spcAft>
              <a:buSzPts val="1100"/>
              <a:buNone/>
              <a:defRPr sz="1467"/>
            </a:lvl7pPr>
            <a:lvl8pPr lvl="7" algn="r" rtl="0">
              <a:lnSpc>
                <a:spcPct val="100000"/>
              </a:lnSpc>
              <a:spcBef>
                <a:spcPts val="0"/>
              </a:spcBef>
              <a:spcAft>
                <a:spcPts val="0"/>
              </a:spcAft>
              <a:buSzPts val="1100"/>
              <a:buNone/>
              <a:defRPr sz="1467"/>
            </a:lvl8pPr>
            <a:lvl9pPr lvl="8" algn="r" rtl="0">
              <a:lnSpc>
                <a:spcPct val="100000"/>
              </a:lnSpc>
              <a:spcBef>
                <a:spcPts val="0"/>
              </a:spcBef>
              <a:spcAft>
                <a:spcPts val="0"/>
              </a:spcAft>
              <a:buSzPts val="1100"/>
              <a:buNone/>
              <a:defRPr sz="1467"/>
            </a:lvl9pPr>
          </a:lstStyle>
          <a:p>
            <a:r>
              <a:rPr lang="en-US" smtClean="0"/>
              <a:t>Click to edit Master subtitle style</a:t>
            </a:r>
            <a:endParaRPr/>
          </a:p>
        </p:txBody>
      </p:sp>
      <p:sp>
        <p:nvSpPr>
          <p:cNvPr id="34" name="Google Shape;34;p9"/>
          <p:cNvSpPr txBox="1">
            <a:spLocks noGrp="1"/>
          </p:cNvSpPr>
          <p:nvPr>
            <p:ph type="ctrTitle" idx="2"/>
          </p:nvPr>
        </p:nvSpPr>
        <p:spPr>
          <a:xfrm>
            <a:off x="2619800"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smtClean="0"/>
              <a:t>Click to edit Master title style</a:t>
            </a:r>
            <a:endParaRPr/>
          </a:p>
        </p:txBody>
      </p:sp>
    </p:spTree>
    <p:extLst>
      <p:ext uri="{BB962C8B-B14F-4D97-AF65-F5344CB8AC3E}">
        <p14:creationId xmlns:p14="http://schemas.microsoft.com/office/powerpoint/2010/main" val="4151512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927233" y="2019300"/>
            <a:ext cx="4746400" cy="104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2400">
                <a:solidFill>
                  <a:srgbClr val="434343"/>
                </a:solidFill>
              </a:defRPr>
            </a:lvl2pPr>
            <a:lvl3pPr lvl="2" algn="ctr" rtl="0">
              <a:spcBef>
                <a:spcPts val="0"/>
              </a:spcBef>
              <a:spcAft>
                <a:spcPts val="0"/>
              </a:spcAft>
              <a:buClr>
                <a:srgbClr val="434343"/>
              </a:buClr>
              <a:buSzPts val="1800"/>
              <a:buNone/>
              <a:defRPr sz="2400">
                <a:solidFill>
                  <a:srgbClr val="434343"/>
                </a:solidFill>
              </a:defRPr>
            </a:lvl3pPr>
            <a:lvl4pPr lvl="3" algn="ctr" rtl="0">
              <a:spcBef>
                <a:spcPts val="0"/>
              </a:spcBef>
              <a:spcAft>
                <a:spcPts val="0"/>
              </a:spcAft>
              <a:buClr>
                <a:srgbClr val="434343"/>
              </a:buClr>
              <a:buSzPts val="1800"/>
              <a:buNone/>
              <a:defRPr sz="2400">
                <a:solidFill>
                  <a:srgbClr val="434343"/>
                </a:solidFill>
              </a:defRPr>
            </a:lvl4pPr>
            <a:lvl5pPr lvl="4" algn="ctr" rtl="0">
              <a:spcBef>
                <a:spcPts val="0"/>
              </a:spcBef>
              <a:spcAft>
                <a:spcPts val="0"/>
              </a:spcAft>
              <a:buClr>
                <a:srgbClr val="434343"/>
              </a:buClr>
              <a:buSzPts val="1800"/>
              <a:buNone/>
              <a:defRPr sz="2400">
                <a:solidFill>
                  <a:srgbClr val="434343"/>
                </a:solidFill>
              </a:defRPr>
            </a:lvl5pPr>
            <a:lvl6pPr lvl="5" algn="ctr" rtl="0">
              <a:spcBef>
                <a:spcPts val="0"/>
              </a:spcBef>
              <a:spcAft>
                <a:spcPts val="0"/>
              </a:spcAft>
              <a:buClr>
                <a:srgbClr val="434343"/>
              </a:buClr>
              <a:buSzPts val="1800"/>
              <a:buNone/>
              <a:defRPr sz="2400">
                <a:solidFill>
                  <a:srgbClr val="434343"/>
                </a:solidFill>
              </a:defRPr>
            </a:lvl6pPr>
            <a:lvl7pPr lvl="6" algn="ctr" rtl="0">
              <a:spcBef>
                <a:spcPts val="0"/>
              </a:spcBef>
              <a:spcAft>
                <a:spcPts val="0"/>
              </a:spcAft>
              <a:buClr>
                <a:srgbClr val="434343"/>
              </a:buClr>
              <a:buSzPts val="1800"/>
              <a:buNone/>
              <a:defRPr sz="2400">
                <a:solidFill>
                  <a:srgbClr val="434343"/>
                </a:solidFill>
              </a:defRPr>
            </a:lvl7pPr>
            <a:lvl8pPr lvl="7" algn="ctr" rtl="0">
              <a:spcBef>
                <a:spcPts val="0"/>
              </a:spcBef>
              <a:spcAft>
                <a:spcPts val="0"/>
              </a:spcAft>
              <a:buClr>
                <a:srgbClr val="434343"/>
              </a:buClr>
              <a:buSzPts val="1800"/>
              <a:buNone/>
              <a:defRPr sz="2400">
                <a:solidFill>
                  <a:srgbClr val="434343"/>
                </a:solidFill>
              </a:defRPr>
            </a:lvl8pPr>
            <a:lvl9pPr lvl="8" algn="ctr" rtl="0">
              <a:spcBef>
                <a:spcPts val="0"/>
              </a:spcBef>
              <a:spcAft>
                <a:spcPts val="0"/>
              </a:spcAft>
              <a:buClr>
                <a:srgbClr val="434343"/>
              </a:buClr>
              <a:buSzPts val="1800"/>
              <a:buNone/>
              <a:defRPr sz="2400">
                <a:solidFill>
                  <a:srgbClr val="434343"/>
                </a:solidFill>
              </a:defRPr>
            </a:lvl9pPr>
          </a:lstStyle>
          <a:p>
            <a:r>
              <a:rPr lang="en-US" smtClean="0"/>
              <a:t>Click to edit Master title style</a:t>
            </a:r>
            <a:endParaRPr/>
          </a:p>
        </p:txBody>
      </p:sp>
      <p:sp>
        <p:nvSpPr>
          <p:cNvPr id="37" name="Google Shape;37;p10"/>
          <p:cNvSpPr txBox="1">
            <a:spLocks noGrp="1"/>
          </p:cNvSpPr>
          <p:nvPr>
            <p:ph type="subTitle" idx="1"/>
          </p:nvPr>
        </p:nvSpPr>
        <p:spPr>
          <a:xfrm flipH="1">
            <a:off x="2108033" y="3412267"/>
            <a:ext cx="3565600" cy="11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r>
              <a:rPr lang="en-US" smtClean="0"/>
              <a:t>Click to edit Master subtitle style</a:t>
            </a:r>
            <a:endParaRPr/>
          </a:p>
        </p:txBody>
      </p:sp>
    </p:spTree>
    <p:extLst>
      <p:ext uri="{BB962C8B-B14F-4D97-AF65-F5344CB8AC3E}">
        <p14:creationId xmlns:p14="http://schemas.microsoft.com/office/powerpoint/2010/main" val="3604382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3000900" y="1335133"/>
            <a:ext cx="8254800" cy="26180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13066"/>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0" name="Google Shape;40;p11"/>
          <p:cNvSpPr txBox="1">
            <a:spLocks noGrp="1"/>
          </p:cNvSpPr>
          <p:nvPr>
            <p:ph type="body" idx="1"/>
          </p:nvPr>
        </p:nvSpPr>
        <p:spPr>
          <a:xfrm>
            <a:off x="2810600" y="3860067"/>
            <a:ext cx="8254800" cy="928000"/>
          </a:xfrm>
          <a:prstGeom prst="rect">
            <a:avLst/>
          </a:prstGeom>
        </p:spPr>
        <p:txBody>
          <a:bodyPr spcFirstLastPara="1" wrap="square" lIns="91425" tIns="91425" rIns="91425" bIns="91425" anchor="t" anchorCtr="0">
            <a:noAutofit/>
          </a:bodyPr>
          <a:lstStyle>
            <a:lvl1pPr marL="609585" lvl="0" indent="-406390" algn="r">
              <a:lnSpc>
                <a:spcPct val="100000"/>
              </a:lnSpc>
              <a:spcBef>
                <a:spcPts val="0"/>
              </a:spcBef>
              <a:spcAft>
                <a:spcPts val="0"/>
              </a:spcAft>
              <a:buSzPts val="1200"/>
              <a:buChar char="●"/>
              <a:defRPr sz="2133"/>
            </a:lvl1pPr>
            <a:lvl2pPr marL="1219170" lvl="1" indent="-406390" algn="ctr">
              <a:spcBef>
                <a:spcPts val="0"/>
              </a:spcBef>
              <a:spcAft>
                <a:spcPts val="0"/>
              </a:spcAft>
              <a:buSzPts val="1200"/>
              <a:buChar char="○"/>
              <a:defRPr/>
            </a:lvl2pPr>
            <a:lvl3pPr marL="1828754" lvl="2" indent="-406390" algn="ctr">
              <a:spcBef>
                <a:spcPts val="2133"/>
              </a:spcBef>
              <a:spcAft>
                <a:spcPts val="0"/>
              </a:spcAft>
              <a:buSzPts val="1200"/>
              <a:buChar char="■"/>
              <a:defRPr/>
            </a:lvl3pPr>
            <a:lvl4pPr marL="2438339" lvl="3" indent="-406390" algn="ctr">
              <a:spcBef>
                <a:spcPts val="2133"/>
              </a:spcBef>
              <a:spcAft>
                <a:spcPts val="0"/>
              </a:spcAft>
              <a:buSzPts val="1200"/>
              <a:buChar char="●"/>
              <a:defRPr/>
            </a:lvl4pPr>
            <a:lvl5pPr marL="3047924" lvl="4" indent="-406390" algn="ctr">
              <a:spcBef>
                <a:spcPts val="2133"/>
              </a:spcBef>
              <a:spcAft>
                <a:spcPts val="0"/>
              </a:spcAft>
              <a:buSzPts val="1200"/>
              <a:buChar char="○"/>
              <a:defRPr/>
            </a:lvl5pPr>
            <a:lvl6pPr marL="3657509" lvl="5" indent="-406390" algn="ctr">
              <a:spcBef>
                <a:spcPts val="2133"/>
              </a:spcBef>
              <a:spcAft>
                <a:spcPts val="0"/>
              </a:spcAft>
              <a:buSzPts val="1200"/>
              <a:buChar char="■"/>
              <a:defRPr/>
            </a:lvl6pPr>
            <a:lvl7pPr marL="4267093" lvl="6" indent="-406390" algn="ctr">
              <a:spcBef>
                <a:spcPts val="2133"/>
              </a:spcBef>
              <a:spcAft>
                <a:spcPts val="0"/>
              </a:spcAft>
              <a:buSzPts val="1200"/>
              <a:buChar char="●"/>
              <a:defRPr/>
            </a:lvl7pPr>
            <a:lvl8pPr marL="4876678" lvl="7" indent="-406390" algn="ctr">
              <a:spcBef>
                <a:spcPts val="2133"/>
              </a:spcBef>
              <a:spcAft>
                <a:spcPts val="0"/>
              </a:spcAft>
              <a:buSzPts val="1200"/>
              <a:buChar char="○"/>
              <a:defRPr/>
            </a:lvl8pPr>
            <a:lvl9pPr marL="5486263" lvl="8" indent="-406390" algn="ctr">
              <a:spcBef>
                <a:spcPts val="2133"/>
              </a:spcBef>
              <a:spcAft>
                <a:spcPts val="2133"/>
              </a:spcAft>
              <a:buSzPts val="1200"/>
              <a:buChar char="■"/>
              <a:defRPr/>
            </a:lvl9pPr>
          </a:lstStyle>
          <a:p>
            <a:pPr lvl="0"/>
            <a:r>
              <a:rPr lang="en-US" smtClean="0"/>
              <a:t>Edit Master text styles</a:t>
            </a:r>
          </a:p>
        </p:txBody>
      </p:sp>
    </p:spTree>
    <p:extLst>
      <p:ext uri="{BB962C8B-B14F-4D97-AF65-F5344CB8AC3E}">
        <p14:creationId xmlns:p14="http://schemas.microsoft.com/office/powerpoint/2010/main" val="319467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extLst>
      <p:ext uri="{BB962C8B-B14F-4D97-AF65-F5344CB8AC3E}">
        <p14:creationId xmlns:p14="http://schemas.microsoft.com/office/powerpoint/2010/main" val="28279266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36352357"/>
      </p:ext>
    </p:extLst>
  </p:cSld>
  <p:clrMap bg1="lt1" tx1="dk1" bg2="dk2" tx2="lt2" accent1="accent1" accent2="accent2" accent3="accent3" accent4="accent4" accent5="accent5" accent6="accent6" hlink="hlink" folHlink="folHlink"/>
  <p:sldLayoutIdLst>
    <p:sldLayoutId id="2147483689"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67094462"/>
      </p:ext>
    </p:extLst>
  </p:cSld>
  <p:clrMap bg1="lt1" tx1="dk1" bg2="dk2" tx2="lt2" accent1="accent1" accent2="accent2" accent3="accent3" accent4="accent4" accent5="accent5" accent6="accent6" hlink="hlink" folHlink="folHlink"/>
  <p:sldLayoutIdLst>
    <p:sldLayoutId id="2147483691"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6328" y="2934393"/>
            <a:ext cx="9182400" cy="1075829"/>
          </a:xfrm>
        </p:spPr>
        <p:txBody>
          <a:bodyPr/>
          <a:lstStyle/>
          <a:p>
            <a:r>
              <a:rPr lang="en-GB" sz="5400" dirty="0" smtClean="0">
                <a:latin typeface="Agency FB" panose="020B0503020202020204" pitchFamily="34" charset="0"/>
              </a:rPr>
              <a:t>Designing an a Mobile </a:t>
            </a:r>
            <a:r>
              <a:rPr lang="en-GB" sz="5400" dirty="0">
                <a:latin typeface="Agency FB" panose="020B0503020202020204" pitchFamily="34" charset="0"/>
              </a:rPr>
              <a:t>A</a:t>
            </a:r>
            <a:r>
              <a:rPr lang="en-GB" sz="5400" dirty="0" smtClean="0">
                <a:latin typeface="Agency FB" panose="020B0503020202020204" pitchFamily="34" charset="0"/>
              </a:rPr>
              <a:t>pp</a:t>
            </a:r>
            <a:endParaRPr lang="en-GB" sz="5400" dirty="0">
              <a:latin typeface="Agency FB" panose="020B0503020202020204" pitchFamily="34" charset="0"/>
            </a:endParaRPr>
          </a:p>
        </p:txBody>
      </p:sp>
      <p:sp>
        <p:nvSpPr>
          <p:cNvPr id="3" name="Subtitle 2"/>
          <p:cNvSpPr>
            <a:spLocks noGrp="1"/>
          </p:cNvSpPr>
          <p:nvPr>
            <p:ph type="subTitle" idx="1"/>
          </p:nvPr>
        </p:nvSpPr>
        <p:spPr>
          <a:xfrm>
            <a:off x="4885928" y="3637043"/>
            <a:ext cx="5802800" cy="956000"/>
          </a:xfrm>
        </p:spPr>
        <p:txBody>
          <a:bodyPr/>
          <a:lstStyle/>
          <a:p>
            <a:r>
              <a:rPr lang="en-GB" dirty="0" smtClean="0">
                <a:latin typeface="Agency FB" panose="020B0503020202020204" pitchFamily="34" charset="0"/>
              </a:rPr>
              <a:t>EduTek App for a children for learning alphabet</a:t>
            </a:r>
            <a:endParaRPr lang="en-GB" dirty="0">
              <a:latin typeface="Agency FB" panose="020B0503020202020204" pitchFamily="34" charset="0"/>
            </a:endParaRPr>
          </a:p>
        </p:txBody>
      </p:sp>
    </p:spTree>
    <p:extLst>
      <p:ext uri="{BB962C8B-B14F-4D97-AF65-F5344CB8AC3E}">
        <p14:creationId xmlns:p14="http://schemas.microsoft.com/office/powerpoint/2010/main" val="1238091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486275"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3" name="Title 2"/>
          <p:cNvSpPr>
            <a:spLocks noGrp="1"/>
          </p:cNvSpPr>
          <p:nvPr>
            <p:ph type="ctrTitle"/>
          </p:nvPr>
        </p:nvSpPr>
        <p:spPr>
          <a:xfrm>
            <a:off x="4486273" y="264000"/>
            <a:ext cx="7705727" cy="1261600"/>
          </a:xfrm>
        </p:spPr>
        <p:txBody>
          <a:bodyPr/>
          <a:lstStyle/>
          <a:p>
            <a:r>
              <a:rPr lang="en-GB" dirty="0" smtClean="0">
                <a:latin typeface="+mj-lt"/>
              </a:rPr>
              <a:t>Why our Design</a:t>
            </a:r>
            <a:endParaRPr lang="en-GB" dirty="0">
              <a:latin typeface="+mj-lt"/>
            </a:endParaRPr>
          </a:p>
        </p:txBody>
      </p:sp>
      <p:sp>
        <p:nvSpPr>
          <p:cNvPr id="11" name="Title 2"/>
          <p:cNvSpPr txBox="1">
            <a:spLocks/>
          </p:cNvSpPr>
          <p:nvPr/>
        </p:nvSpPr>
        <p:spPr>
          <a:xfrm>
            <a:off x="0" y="264000"/>
            <a:ext cx="4486275"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Design Example</a:t>
            </a:r>
            <a:endParaRPr lang="en-GB" dirty="0">
              <a:solidFill>
                <a:schemeClr val="bg1">
                  <a:lumMod val="95000"/>
                </a:schemeClr>
              </a:solidFill>
              <a:latin typeface="+mj-lt"/>
            </a:endParaRPr>
          </a:p>
        </p:txBody>
      </p:sp>
      <p:sp>
        <p:nvSpPr>
          <p:cNvPr id="9" name="Text Placeholder 1"/>
          <p:cNvSpPr txBox="1">
            <a:spLocks/>
          </p:cNvSpPr>
          <p:nvPr/>
        </p:nvSpPr>
        <p:spPr>
          <a:xfrm>
            <a:off x="-238124" y="5830100"/>
            <a:ext cx="4724397"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300" dirty="0" smtClean="0">
                <a:solidFill>
                  <a:schemeClr val="bg1">
                    <a:lumMod val="85000"/>
                  </a:schemeClr>
                </a:solidFill>
                <a:latin typeface="+mj-lt"/>
              </a:rPr>
              <a:t>Clear and Easy to understand/navigate design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742" y="1071562"/>
            <a:ext cx="2248799" cy="471487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4227" y="1143000"/>
            <a:ext cx="7249817" cy="4833211"/>
          </a:xfrm>
          <a:prstGeom prst="rect">
            <a:avLst/>
          </a:prstGeom>
        </p:spPr>
      </p:pic>
      <p:sp>
        <p:nvSpPr>
          <p:cNvPr id="15" name="Text Placeholder 1"/>
          <p:cNvSpPr txBox="1">
            <a:spLocks/>
          </p:cNvSpPr>
          <p:nvPr/>
        </p:nvSpPr>
        <p:spPr>
          <a:xfrm>
            <a:off x="5471015" y="5786437"/>
            <a:ext cx="5362574"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300" b="1" dirty="0" smtClean="0">
                <a:solidFill>
                  <a:schemeClr val="bg1">
                    <a:lumMod val="50000"/>
                  </a:schemeClr>
                </a:solidFill>
                <a:latin typeface="+mj-lt"/>
              </a:rPr>
              <a:t>Simple, Fast, Easy to navigate, made with platform Guidelines that what’s we need</a:t>
            </a:r>
          </a:p>
        </p:txBody>
      </p:sp>
    </p:spTree>
    <p:extLst>
      <p:ext uri="{BB962C8B-B14F-4D97-AF65-F5344CB8AC3E}">
        <p14:creationId xmlns:p14="http://schemas.microsoft.com/office/powerpoint/2010/main" val="24647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60867" y="947650"/>
            <a:ext cx="9225600" cy="5611091"/>
          </a:xfrm>
        </p:spPr>
        <p:txBody>
          <a:bodyPr/>
          <a:lstStyle/>
          <a:p>
            <a:pPr marL="237061" indent="0">
              <a:buNone/>
            </a:pPr>
            <a:r>
              <a:rPr lang="en-GB" sz="1400" dirty="0" smtClean="0">
                <a:latin typeface="+mj-lt"/>
              </a:rPr>
              <a:t>We know our user requirements, so how we fulfil them?</a:t>
            </a:r>
          </a:p>
          <a:p>
            <a:r>
              <a:rPr lang="en-GB" sz="1400" dirty="0" smtClean="0">
                <a:latin typeface="+mj-lt"/>
              </a:rPr>
              <a:t>We use Flutter&amp;Dart technologies which allow fulfil cross platform and adaptive design for all platform because all people have devices on different platforms, different form-factor, and our app have to be same on all devices. F&amp;D can provide this.</a:t>
            </a:r>
            <a:endParaRPr lang="en-GB" sz="1400" dirty="0">
              <a:latin typeface="+mj-lt"/>
            </a:endParaRPr>
          </a:p>
          <a:p>
            <a:pPr>
              <a:buSzPct val="80000"/>
            </a:pPr>
            <a:r>
              <a:rPr lang="en-GB" sz="1400" dirty="0" smtClean="0">
                <a:latin typeface="Agency FB" panose="020B0503020202020204" pitchFamily="34" charset="0"/>
              </a:rPr>
              <a:t>Simple </a:t>
            </a:r>
            <a:r>
              <a:rPr lang="en-GB" sz="1400" dirty="0">
                <a:latin typeface="Agency FB" panose="020B0503020202020204" pitchFamily="34" charset="0"/>
              </a:rPr>
              <a:t>app navigation</a:t>
            </a:r>
            <a:r>
              <a:rPr lang="uk-UA" sz="1400" dirty="0"/>
              <a:t> </a:t>
            </a:r>
            <a:r>
              <a:rPr lang="en-GB" sz="1400" dirty="0">
                <a:latin typeface="Agency FB" panose="020B0503020202020204" pitchFamily="34" charset="0"/>
              </a:rPr>
              <a:t>via buttons, swipes, </a:t>
            </a:r>
            <a:r>
              <a:rPr lang="en-GB" sz="1400" dirty="0" smtClean="0">
                <a:latin typeface="Agency FB" panose="020B0503020202020204" pitchFamily="34" charset="0"/>
              </a:rPr>
              <a:t>taps and design we fulfil by following IOS/Material Design Guidelines as app for small kids, they don’t have experience of using mobile apps, so everything should be simple.</a:t>
            </a:r>
            <a:endParaRPr lang="uk-UA" sz="1400" dirty="0"/>
          </a:p>
          <a:p>
            <a:pPr>
              <a:buSzPct val="80000"/>
            </a:pPr>
            <a:r>
              <a:rPr lang="en-GB" sz="1400" dirty="0" smtClean="0">
                <a:latin typeface="Agency FB" panose="020B0503020202020204" pitchFamily="34" charset="0"/>
              </a:rPr>
              <a:t>App include  game-mode which allow possibility of practice knowledge, learn pronunciation with coloured mode because kids like rainbow colours, we will use different colours and fun game process for attract user attention much as possible.</a:t>
            </a:r>
            <a:endParaRPr lang="uk-UA" sz="1400" dirty="0"/>
          </a:p>
          <a:p>
            <a:pPr>
              <a:buSzPct val="80000"/>
            </a:pPr>
            <a:r>
              <a:rPr lang="en-GB" sz="1400" dirty="0" smtClean="0">
                <a:latin typeface="Agency FB" panose="020B0503020202020204" pitchFamily="34" charset="0"/>
              </a:rPr>
              <a:t>We using icons, text buttons, labels, for fulfil easy-navigation in design and demonstrating material like that, because people don’t like big dumps of text, but like icons, etc. we can manage all space on screen to control UX.</a:t>
            </a:r>
            <a:endParaRPr lang="en-GB" sz="1400" dirty="0">
              <a:latin typeface="Agency FB" panose="020B0503020202020204" pitchFamily="34" charset="0"/>
            </a:endParaRPr>
          </a:p>
          <a:p>
            <a:pPr>
              <a:buSzPct val="80000"/>
            </a:pPr>
            <a:r>
              <a:rPr lang="en-GB" sz="1400" dirty="0">
                <a:latin typeface="Agency FB" panose="020B0503020202020204" pitchFamily="34" charset="0"/>
              </a:rPr>
              <a:t>Offline </a:t>
            </a:r>
            <a:r>
              <a:rPr lang="en-GB" sz="1400" dirty="0" smtClean="0">
                <a:latin typeface="Agency FB" panose="020B0503020202020204" pitchFamily="34" charset="0"/>
              </a:rPr>
              <a:t>mode are also included without any additional operation from user, we will manage data in auto mode, and save in SharedPrefs because not all users have 24/7 access to internet, so we should make offline mode.</a:t>
            </a:r>
          </a:p>
          <a:p>
            <a:pPr>
              <a:buSzPct val="80000"/>
            </a:pPr>
            <a:r>
              <a:rPr lang="en-GB" sz="1400" dirty="0" smtClean="0">
                <a:latin typeface="Agency FB" panose="020B0503020202020204" pitchFamily="34" charset="0"/>
              </a:rPr>
              <a:t>Simple app design fulfil our requirements via GuideLines such a single colour palette for all app, in light mode – background lighter than primary swatch colour(or simply white), swatch colour darker than background, fixed Border-radius for widgets, AutoLayout</a:t>
            </a:r>
            <a:r>
              <a:rPr lang="en-GB" sz="1400" dirty="0">
                <a:latin typeface="Agency FB" panose="020B0503020202020204" pitchFamily="34" charset="0"/>
              </a:rPr>
              <a:t> </a:t>
            </a:r>
            <a:r>
              <a:rPr lang="en-GB" sz="1400" dirty="0" smtClean="0">
                <a:latin typeface="Agency FB" panose="020B0503020202020204" pitchFamily="34" charset="0"/>
              </a:rPr>
              <a:t>system because we want to have cool application, and hold users attention much as possible, that’s why we followed to guidelines, etc.</a:t>
            </a:r>
          </a:p>
          <a:p>
            <a:pPr marL="237061" indent="0">
              <a:buSzPct val="80000"/>
              <a:buNone/>
            </a:pPr>
            <a:r>
              <a:rPr lang="en-GB" sz="1400" dirty="0" smtClean="0">
                <a:latin typeface="Agency FB" panose="020B0503020202020204" pitchFamily="34" charset="0"/>
              </a:rPr>
              <a:t>But what the design limitations?</a:t>
            </a:r>
          </a:p>
          <a:p>
            <a:pPr>
              <a:buSzPct val="80000"/>
            </a:pPr>
            <a:r>
              <a:rPr lang="en-GB" sz="1400" dirty="0" smtClean="0">
                <a:latin typeface="Agency FB" panose="020B0503020202020204" pitchFamily="34" charset="0"/>
              </a:rPr>
              <a:t>We can’t </a:t>
            </a:r>
            <a:r>
              <a:rPr lang="en-GB" sz="1400" dirty="0" smtClean="0">
                <a:latin typeface="Agency FB" panose="020B0503020202020204" pitchFamily="34" charset="0"/>
              </a:rPr>
              <a:t>add some hard widgets or game modes as our app for young kids</a:t>
            </a:r>
            <a:r>
              <a:rPr lang="en-GB" sz="1400" dirty="0" smtClean="0">
                <a:latin typeface="Agency FB" panose="020B0503020202020204" pitchFamily="34" charset="0"/>
              </a:rPr>
              <a:t>, that’s makes everything much </a:t>
            </a:r>
            <a:r>
              <a:rPr lang="en-GB" sz="1400" dirty="0" smtClean="0">
                <a:latin typeface="Agency FB" panose="020B0503020202020204" pitchFamily="34" charset="0"/>
              </a:rPr>
              <a:t>harder because we need concentrate on pretty simple UI, sometimes without good features.</a:t>
            </a:r>
            <a:endParaRPr lang="en-GB" sz="1400" dirty="0" smtClean="0">
              <a:latin typeface="Agency FB" panose="020B0503020202020204" pitchFamily="34" charset="0"/>
            </a:endParaRPr>
          </a:p>
          <a:p>
            <a:pPr>
              <a:buSzPct val="80000"/>
            </a:pPr>
            <a:r>
              <a:rPr lang="en-GB" sz="1400" dirty="0" smtClean="0">
                <a:latin typeface="Agency FB" panose="020B0503020202020204" pitchFamily="34" charset="0"/>
              </a:rPr>
              <a:t>Platform Guidelines </a:t>
            </a:r>
            <a:r>
              <a:rPr lang="en-GB" sz="1400" dirty="0" smtClean="0">
                <a:latin typeface="Agency FB" panose="020B0503020202020204" pitchFamily="34" charset="0"/>
              </a:rPr>
              <a:t>give </a:t>
            </a:r>
            <a:r>
              <a:rPr lang="en-GB" sz="1400" dirty="0" smtClean="0">
                <a:latin typeface="Agency FB" panose="020B0503020202020204" pitchFamily="34" charset="0"/>
              </a:rPr>
              <a:t>us a platform limitations like Safe Areas, same </a:t>
            </a:r>
            <a:r>
              <a:rPr lang="en-GB" sz="1400" dirty="0">
                <a:latin typeface="Agency FB" panose="020B0503020202020204" pitchFamily="34" charset="0"/>
              </a:rPr>
              <a:t>colour palette </a:t>
            </a:r>
            <a:r>
              <a:rPr lang="en-GB" sz="1400" dirty="0" smtClean="0">
                <a:latin typeface="Agency FB" panose="020B0503020202020204" pitchFamily="34" charset="0"/>
              </a:rPr>
              <a:t>(that’s good, but not when you combine Education mode and Game coloured mode</a:t>
            </a:r>
            <a:r>
              <a:rPr lang="en-GB" sz="1400" dirty="0" smtClean="0">
                <a:latin typeface="Agency FB" panose="020B0503020202020204" pitchFamily="34" charset="0"/>
              </a:rPr>
              <a:t>), or simply reject our design because he doesn’t require minimal platform requirements.</a:t>
            </a:r>
            <a:endParaRPr lang="en-GB" sz="1400" dirty="0" smtClean="0">
              <a:latin typeface="+mj-lt"/>
            </a:endParaRPr>
          </a:p>
          <a:p>
            <a:r>
              <a:rPr lang="en-GB" sz="1400" dirty="0" smtClean="0">
                <a:latin typeface="+mj-lt"/>
              </a:rPr>
              <a:t>Form-factor – on different device – everything looks another, that’s make a lot of “bored” work, but also different platforms have different limitations.</a:t>
            </a:r>
          </a:p>
          <a:p>
            <a:r>
              <a:rPr lang="en-GB" sz="1400" dirty="0" smtClean="0">
                <a:latin typeface="+mj-lt"/>
              </a:rPr>
              <a:t>Copyright on sounds, images, fonts – we can use free assets, but usually they are non-ready to production, because quality are bad.</a:t>
            </a:r>
            <a:endParaRPr lang="en-GB" sz="1400" dirty="0" smtClean="0">
              <a:latin typeface="+mj-lt"/>
            </a:endParaRPr>
          </a:p>
          <a:p>
            <a:r>
              <a:rPr lang="en-GB" sz="1400" dirty="0" smtClean="0">
                <a:latin typeface="+mj-lt"/>
              </a:rPr>
              <a:t>Data-communications – our app need handle a lot of </a:t>
            </a:r>
            <a:r>
              <a:rPr lang="en-GB" sz="1400" dirty="0" smtClean="0">
                <a:latin typeface="+mj-lt"/>
              </a:rPr>
              <a:t>data, and provide this data visualisation via UI, sometimes data can’t be showed on screen because platform tools doesn’t have su</a:t>
            </a:r>
            <a:r>
              <a:rPr lang="en-GB" sz="1400" dirty="0" smtClean="0">
                <a:latin typeface="+mj-lt"/>
              </a:rPr>
              <a:t>pport of this feature.</a:t>
            </a:r>
            <a:endParaRPr lang="en-GB" sz="1400" dirty="0" smtClean="0">
              <a:latin typeface="+mj-lt"/>
            </a:endParaRPr>
          </a:p>
          <a:p>
            <a:pPr marL="237061" indent="0">
              <a:buNone/>
            </a:pPr>
            <a:endParaRPr lang="en-GB" sz="1400" dirty="0">
              <a:latin typeface="+mj-lt"/>
            </a:endParaRPr>
          </a:p>
          <a:p>
            <a:pPr marL="237061" indent="0">
              <a:buNone/>
            </a:pPr>
            <a:endParaRPr lang="en-GB" sz="1400" dirty="0">
              <a:latin typeface="+mj-lt"/>
            </a:endParaRPr>
          </a:p>
        </p:txBody>
      </p:sp>
      <p:sp>
        <p:nvSpPr>
          <p:cNvPr id="3" name="Title 2"/>
          <p:cNvSpPr>
            <a:spLocks noGrp="1"/>
          </p:cNvSpPr>
          <p:nvPr>
            <p:ph type="ctrTitle"/>
          </p:nvPr>
        </p:nvSpPr>
        <p:spPr>
          <a:xfrm>
            <a:off x="0" y="316850"/>
            <a:ext cx="12192000" cy="1261600"/>
          </a:xfrm>
        </p:spPr>
        <p:txBody>
          <a:bodyPr/>
          <a:lstStyle/>
          <a:p>
            <a:r>
              <a:rPr lang="en-GB" dirty="0" smtClean="0">
                <a:latin typeface="+mj-lt"/>
              </a:rPr>
              <a:t>Design </a:t>
            </a:r>
            <a:r>
              <a:rPr lang="en-GB" dirty="0">
                <a:latin typeface="+mj-lt"/>
              </a:rPr>
              <a:t>D</a:t>
            </a:r>
            <a:r>
              <a:rPr lang="en-GB" dirty="0" smtClean="0">
                <a:latin typeface="+mj-lt"/>
              </a:rPr>
              <a:t>ecisions</a:t>
            </a:r>
            <a:endParaRPr lang="en-GB" dirty="0">
              <a:latin typeface="+mj-lt"/>
            </a:endParaRPr>
          </a:p>
        </p:txBody>
      </p:sp>
    </p:spTree>
    <p:extLst>
      <p:ext uri="{BB962C8B-B14F-4D97-AF65-F5344CB8AC3E}">
        <p14:creationId xmlns:p14="http://schemas.microsoft.com/office/powerpoint/2010/main" val="21772667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200" dirty="0" smtClean="0">
                <a:latin typeface="Agency FB" panose="020B0503020202020204" pitchFamily="34" charset="0"/>
              </a:rPr>
              <a:t>User </a:t>
            </a:r>
            <a:r>
              <a:rPr lang="en-GB" sz="3200" dirty="0">
                <a:latin typeface="Agency FB" panose="020B0503020202020204" pitchFamily="34" charset="0"/>
              </a:rPr>
              <a:t>requirements and intended</a:t>
            </a:r>
            <a:br>
              <a:rPr lang="en-GB" sz="3200" dirty="0">
                <a:latin typeface="Agency FB" panose="020B0503020202020204" pitchFamily="34" charset="0"/>
              </a:rPr>
            </a:br>
            <a:r>
              <a:rPr lang="en-GB" sz="3200" dirty="0">
                <a:latin typeface="Agency FB" panose="020B0503020202020204" pitchFamily="34" charset="0"/>
              </a:rPr>
              <a:t>purpose</a:t>
            </a:r>
          </a:p>
        </p:txBody>
      </p:sp>
      <p:sp>
        <p:nvSpPr>
          <p:cNvPr id="3" name="Title 2"/>
          <p:cNvSpPr>
            <a:spLocks noGrp="1"/>
          </p:cNvSpPr>
          <p:nvPr>
            <p:ph type="title" idx="2"/>
          </p:nvPr>
        </p:nvSpPr>
        <p:spPr>
          <a:xfrm flipH="1">
            <a:off x="1530105" y="3273036"/>
            <a:ext cx="3972400" cy="1006000"/>
          </a:xfrm>
        </p:spPr>
        <p:txBody>
          <a:bodyPr/>
          <a:lstStyle/>
          <a:p>
            <a:r>
              <a:rPr lang="en-GB" sz="6000" dirty="0" smtClean="0">
                <a:latin typeface="Agency FB" panose="020B0503020202020204" pitchFamily="34" charset="0"/>
              </a:rPr>
              <a:t>STEP 1</a:t>
            </a:r>
            <a:endParaRPr lang="en-GB" sz="6000" dirty="0">
              <a:latin typeface="Agency FB" panose="020B0503020202020204" pitchFamily="34" charset="0"/>
            </a:endParaRPr>
          </a:p>
        </p:txBody>
      </p:sp>
      <p:sp>
        <p:nvSpPr>
          <p:cNvPr id="4" name="Subtitle 3"/>
          <p:cNvSpPr>
            <a:spLocks noGrp="1"/>
          </p:cNvSpPr>
          <p:nvPr>
            <p:ph type="subTitle" idx="1"/>
          </p:nvPr>
        </p:nvSpPr>
        <p:spPr>
          <a:xfrm>
            <a:off x="1397096" y="5380257"/>
            <a:ext cx="4754322" cy="715600"/>
          </a:xfrm>
        </p:spPr>
        <p:txBody>
          <a:bodyPr/>
          <a:lstStyle/>
          <a:p>
            <a:r>
              <a:rPr lang="en-GB" dirty="0">
                <a:latin typeface="Agency FB" panose="020B0503020202020204" pitchFamily="34" charset="0"/>
              </a:rPr>
              <a:t>B</a:t>
            </a:r>
            <a:r>
              <a:rPr lang="en-GB" dirty="0" smtClean="0">
                <a:latin typeface="Agency FB" panose="020B0503020202020204" pitchFamily="34" charset="0"/>
              </a:rPr>
              <a:t>efore </a:t>
            </a:r>
            <a:r>
              <a:rPr lang="en-GB" dirty="0">
                <a:latin typeface="Agency FB" panose="020B0503020202020204" pitchFamily="34" charset="0"/>
              </a:rPr>
              <a:t>we start</a:t>
            </a:r>
          </a:p>
        </p:txBody>
      </p:sp>
    </p:spTree>
    <p:extLst>
      <p:ext uri="{BB962C8B-B14F-4D97-AF65-F5344CB8AC3E}">
        <p14:creationId xmlns:p14="http://schemas.microsoft.com/office/powerpoint/2010/main" val="2854746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60867" y="1525600"/>
            <a:ext cx="9271606" cy="4680800"/>
          </a:xfrm>
        </p:spPr>
        <p:txBody>
          <a:bodyPr/>
          <a:lstStyle/>
          <a:p>
            <a:pPr marL="237061" indent="0">
              <a:buNone/>
            </a:pPr>
            <a:r>
              <a:rPr lang="en-GB" sz="1400" dirty="0" smtClean="0">
                <a:latin typeface="Agency FB" panose="020B0503020202020204" pitchFamily="34" charset="0"/>
              </a:rPr>
              <a:t>Since </a:t>
            </a:r>
            <a:r>
              <a:rPr lang="en-GB" sz="1400" dirty="0">
                <a:latin typeface="Agency FB" panose="020B0503020202020204" pitchFamily="34" charset="0"/>
              </a:rPr>
              <a:t>the application is </a:t>
            </a:r>
            <a:r>
              <a:rPr lang="en-GB" sz="1400" b="1" dirty="0">
                <a:latin typeface="Agency FB" panose="020B0503020202020204" pitchFamily="34" charset="0"/>
              </a:rPr>
              <a:t>for children</a:t>
            </a:r>
            <a:r>
              <a:rPr lang="en-GB" sz="1400" dirty="0">
                <a:latin typeface="Agency FB" panose="020B0503020202020204" pitchFamily="34" charset="0"/>
              </a:rPr>
              <a:t>, it </a:t>
            </a:r>
            <a:r>
              <a:rPr lang="en-GB" sz="1400" b="1" dirty="0">
                <a:latin typeface="Agency FB" panose="020B0503020202020204" pitchFamily="34" charset="0"/>
              </a:rPr>
              <a:t>should be intuitive</a:t>
            </a:r>
            <a:r>
              <a:rPr lang="en-GB" sz="1400" dirty="0">
                <a:latin typeface="Agency FB" panose="020B0503020202020204" pitchFamily="34" charset="0"/>
              </a:rPr>
              <a:t>, because young children do not know much, and do not yet know how to learn about something correctly. Therefore, we will still expect that someone from parents, teachers, etc. will explain to the child how to use the application. </a:t>
            </a:r>
            <a:endParaRPr lang="uk-UA" sz="1400" dirty="0" smtClean="0"/>
          </a:p>
          <a:p>
            <a:pPr marL="237061" indent="0">
              <a:buNone/>
            </a:pPr>
            <a:r>
              <a:rPr lang="en-GB" sz="1400" dirty="0" smtClean="0">
                <a:latin typeface="Agency FB" panose="020B0503020202020204" pitchFamily="34" charset="0"/>
              </a:rPr>
              <a:t>What </a:t>
            </a:r>
            <a:r>
              <a:rPr lang="en-GB" sz="1400" b="1" dirty="0">
                <a:latin typeface="Agency FB" panose="020B0503020202020204" pitchFamily="34" charset="0"/>
              </a:rPr>
              <a:t>user requirements </a:t>
            </a:r>
            <a:r>
              <a:rPr lang="en-GB" sz="1400" dirty="0">
                <a:latin typeface="Agency FB" panose="020B0503020202020204" pitchFamily="34" charset="0"/>
              </a:rPr>
              <a:t>are we counting on</a:t>
            </a:r>
            <a:r>
              <a:rPr lang="en-GB" sz="1400" dirty="0" smtClean="0">
                <a:latin typeface="Agency FB" panose="020B0503020202020204" pitchFamily="34" charset="0"/>
              </a:rPr>
              <a:t>:</a:t>
            </a:r>
            <a:endParaRPr lang="uk-UA" sz="1400" dirty="0" smtClean="0"/>
          </a:p>
          <a:p>
            <a:pPr>
              <a:buSzPct val="80000"/>
            </a:pPr>
            <a:r>
              <a:rPr lang="en-GB" sz="1400" dirty="0" smtClean="0">
                <a:latin typeface="Agency FB" panose="020B0503020202020204" pitchFamily="34" charset="0"/>
              </a:rPr>
              <a:t>Cross-platform application(Android/IOS/PC WEB) </a:t>
            </a:r>
          </a:p>
          <a:p>
            <a:pPr>
              <a:buSzPct val="80000"/>
            </a:pPr>
            <a:r>
              <a:rPr lang="en-GB" sz="1400" dirty="0" smtClean="0">
                <a:latin typeface="Agency FB" panose="020B0503020202020204" pitchFamily="34" charset="0"/>
              </a:rPr>
              <a:t>Adaptive &amp; simple design for all platforms</a:t>
            </a:r>
          </a:p>
          <a:p>
            <a:pPr>
              <a:buSzPct val="80000"/>
            </a:pPr>
            <a:r>
              <a:rPr lang="en-GB" sz="1400" dirty="0">
                <a:latin typeface="Agency FB" panose="020B0503020202020204" pitchFamily="34" charset="0"/>
              </a:rPr>
              <a:t>Simple app </a:t>
            </a:r>
            <a:r>
              <a:rPr lang="en-GB" sz="1400" dirty="0" smtClean="0">
                <a:latin typeface="Agency FB" panose="020B0503020202020204" pitchFamily="34" charset="0"/>
              </a:rPr>
              <a:t>navigation</a:t>
            </a:r>
            <a:r>
              <a:rPr lang="uk-UA" sz="1400" dirty="0" smtClean="0"/>
              <a:t> </a:t>
            </a:r>
            <a:r>
              <a:rPr lang="en-GB" sz="1400" dirty="0" smtClean="0">
                <a:latin typeface="Agency FB" panose="020B0503020202020204" pitchFamily="34" charset="0"/>
              </a:rPr>
              <a:t>via buttons, swipes, taps</a:t>
            </a:r>
            <a:endParaRPr lang="uk-UA" sz="1400" dirty="0" smtClean="0"/>
          </a:p>
          <a:p>
            <a:pPr>
              <a:buSzPct val="80000"/>
            </a:pPr>
            <a:r>
              <a:rPr lang="en-GB" sz="1400" dirty="0">
                <a:latin typeface="Agency FB" panose="020B0503020202020204" pitchFamily="34" charset="0"/>
              </a:rPr>
              <a:t>The possibility of testing aka knowledge </a:t>
            </a:r>
            <a:r>
              <a:rPr lang="en-GB" sz="1400" dirty="0" smtClean="0">
                <a:latin typeface="Agency FB" panose="020B0503020202020204" pitchFamily="34" charset="0"/>
              </a:rPr>
              <a:t>verification</a:t>
            </a:r>
            <a:endParaRPr lang="uk-UA" sz="1400" dirty="0" smtClean="0"/>
          </a:p>
          <a:p>
            <a:pPr>
              <a:buSzPct val="80000"/>
            </a:pPr>
            <a:r>
              <a:rPr lang="en-GB" sz="1400" dirty="0">
                <a:latin typeface="Agency FB" panose="020B0503020202020204" pitchFamily="34" charset="0"/>
              </a:rPr>
              <a:t>Demonstration of the material in the form of something to make it easier to understand a letter, </a:t>
            </a:r>
            <a:r>
              <a:rPr lang="en-GB" sz="1400" dirty="0" smtClean="0">
                <a:latin typeface="Agency FB" panose="020B0503020202020204" pitchFamily="34" charset="0"/>
              </a:rPr>
              <a:t>or a word</a:t>
            </a:r>
          </a:p>
          <a:p>
            <a:pPr>
              <a:buSzPct val="80000"/>
            </a:pPr>
            <a:r>
              <a:rPr lang="en-GB" sz="1400" dirty="0" smtClean="0">
                <a:latin typeface="Agency FB" panose="020B0503020202020204" pitchFamily="34" charset="0"/>
              </a:rPr>
              <a:t>Offline mode</a:t>
            </a:r>
          </a:p>
          <a:p>
            <a:pPr>
              <a:buSzPct val="80000"/>
            </a:pPr>
            <a:r>
              <a:rPr lang="en-GB" sz="1400" dirty="0" smtClean="0">
                <a:latin typeface="Agency FB" panose="020B0503020202020204" pitchFamily="34" charset="0"/>
              </a:rPr>
              <a:t>Game coloured mode</a:t>
            </a:r>
          </a:p>
          <a:p>
            <a:pPr>
              <a:buSzPct val="80000"/>
            </a:pPr>
            <a:r>
              <a:rPr lang="en-GB" sz="1400" dirty="0" smtClean="0">
                <a:latin typeface="Agency FB" panose="020B0503020202020204" pitchFamily="34" charset="0"/>
              </a:rPr>
              <a:t>Pronunciation learning and practice</a:t>
            </a:r>
          </a:p>
          <a:p>
            <a:pPr marL="237061" indent="0">
              <a:buSzPct val="80000"/>
              <a:buNone/>
            </a:pPr>
            <a:endParaRPr lang="en-GB" sz="1400" dirty="0" smtClean="0">
              <a:latin typeface="Agency FB" panose="020B0503020202020204" pitchFamily="34" charset="0"/>
            </a:endParaRPr>
          </a:p>
          <a:p>
            <a:pPr marL="237061" indent="0">
              <a:buNone/>
            </a:pPr>
            <a:r>
              <a:rPr lang="en-GB" sz="1400" b="1" dirty="0" smtClean="0">
                <a:latin typeface="Agency FB" panose="020B0503020202020204" pitchFamily="34" charset="0"/>
              </a:rPr>
              <a:t>Intended purpose </a:t>
            </a:r>
            <a:r>
              <a:rPr lang="en-GB" sz="1400" dirty="0" smtClean="0">
                <a:latin typeface="Agency FB" panose="020B0503020202020204" pitchFamily="34" charset="0"/>
              </a:rPr>
              <a:t>- to give users (mainly children, because they our target audience 3+ years old) the opportunity to learn the alphabet of a certain language (it can be both their native language and some other), using simple methods, possibly in a game way, and the opportunity to test their knowledge in alphabet </a:t>
            </a:r>
            <a:r>
              <a:rPr lang="en-GB" sz="1400" dirty="0">
                <a:latin typeface="Agency FB" panose="020B0503020202020204" pitchFamily="34" charset="0"/>
              </a:rPr>
              <a:t>just like what EduTek </a:t>
            </a:r>
            <a:r>
              <a:rPr lang="en-GB" sz="1400" dirty="0" smtClean="0">
                <a:latin typeface="Agency FB" panose="020B0503020202020204" pitchFamily="34" charset="0"/>
              </a:rPr>
              <a:t>wants.</a:t>
            </a:r>
          </a:p>
          <a:p>
            <a:pPr marL="237061" indent="0">
              <a:buNone/>
            </a:pPr>
            <a:endParaRPr lang="en-GB" sz="1400" dirty="0" smtClean="0">
              <a:latin typeface="Agency FB" panose="020B0503020202020204" pitchFamily="34" charset="0"/>
            </a:endParaRPr>
          </a:p>
          <a:p>
            <a:pPr marL="237061" indent="0">
              <a:buNone/>
            </a:pPr>
            <a:r>
              <a:rPr lang="en-GB" sz="1400" dirty="0">
                <a:latin typeface="Agency FB" panose="020B0503020202020204" pitchFamily="34" charset="0"/>
              </a:rPr>
              <a:t>But accessibility is a chunk confined to those who </a:t>
            </a:r>
            <a:r>
              <a:rPr lang="en-GB" sz="1400" dirty="0" smtClean="0">
                <a:latin typeface="Agency FB" panose="020B0503020202020204" pitchFamily="34" charset="0"/>
              </a:rPr>
              <a:t>are not </a:t>
            </a:r>
            <a:r>
              <a:rPr lang="en-GB" sz="1400" dirty="0">
                <a:latin typeface="Agency FB" panose="020B0503020202020204" pitchFamily="34" charset="0"/>
              </a:rPr>
              <a:t>absolutely blind due to the fact you can’t convert a number of the content material at the screen, such as visible photos into speech or braille. It can be properly for those who are partly sighted for the reason that app placed the </a:t>
            </a:r>
            <a:r>
              <a:rPr lang="en-GB" sz="1400" dirty="0" smtClean="0">
                <a:latin typeface="Agency FB" panose="020B0503020202020204" pitchFamily="34" charset="0"/>
              </a:rPr>
              <a:t>colours </a:t>
            </a:r>
            <a:r>
              <a:rPr lang="en-GB" sz="1400" dirty="0">
                <a:latin typeface="Agency FB" panose="020B0503020202020204" pitchFamily="34" charset="0"/>
              </a:rPr>
              <a:t>in properly use.</a:t>
            </a:r>
            <a:endParaRPr lang="en-GB" sz="1400" dirty="0" smtClean="0">
              <a:latin typeface="Agency FB" panose="020B0503020202020204" pitchFamily="34" charset="0"/>
            </a:endParaRPr>
          </a:p>
        </p:txBody>
      </p:sp>
      <p:sp>
        <p:nvSpPr>
          <p:cNvPr id="3" name="Title 2"/>
          <p:cNvSpPr>
            <a:spLocks noGrp="1"/>
          </p:cNvSpPr>
          <p:nvPr>
            <p:ph type="ctrTitle"/>
          </p:nvPr>
        </p:nvSpPr>
        <p:spPr>
          <a:xfrm>
            <a:off x="1404039" y="470467"/>
            <a:ext cx="8785261" cy="1261600"/>
          </a:xfrm>
        </p:spPr>
        <p:txBody>
          <a:bodyPr/>
          <a:lstStyle/>
          <a:p>
            <a:r>
              <a:rPr lang="en-GB" dirty="0">
                <a:latin typeface="Agency FB" panose="020B0503020202020204" pitchFamily="34" charset="0"/>
              </a:rPr>
              <a:t>User requirements and </a:t>
            </a:r>
            <a:r>
              <a:rPr lang="en-GB" dirty="0" smtClean="0">
                <a:latin typeface="Agency FB" panose="020B0503020202020204" pitchFamily="34" charset="0"/>
              </a:rPr>
              <a:t>intended purpose</a:t>
            </a:r>
            <a:endParaRPr lang="en-GB" dirty="0">
              <a:latin typeface="Agency FB" panose="020B0503020202020204" pitchFamily="34" charset="0"/>
            </a:endParaRPr>
          </a:p>
        </p:txBody>
      </p:sp>
    </p:spTree>
    <p:extLst>
      <p:ext uri="{BB962C8B-B14F-4D97-AF65-F5344CB8AC3E}">
        <p14:creationId xmlns:p14="http://schemas.microsoft.com/office/powerpoint/2010/main" val="1610379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160867" y="1525600"/>
            <a:ext cx="9225600" cy="4808526"/>
          </a:xfrm>
        </p:spPr>
        <p:txBody>
          <a:bodyPr/>
          <a:lstStyle/>
          <a:p>
            <a:pPr marL="237061" indent="0">
              <a:buNone/>
            </a:pPr>
            <a:r>
              <a:rPr lang="en-GB" sz="1400" dirty="0">
                <a:latin typeface="+mj-lt"/>
              </a:rPr>
              <a:t>The app will be developed on </a:t>
            </a:r>
            <a:r>
              <a:rPr lang="en-GB" sz="1400" b="1" dirty="0" smtClean="0">
                <a:latin typeface="+mj-lt"/>
              </a:rPr>
              <a:t>Flutter&amp;Dart</a:t>
            </a:r>
            <a:r>
              <a:rPr lang="en-GB" sz="1400" dirty="0">
                <a:latin typeface="+mj-lt"/>
              </a:rPr>
              <a:t>, because it's a pretty new and cool technology, it allows you to develop good </a:t>
            </a:r>
            <a:r>
              <a:rPr lang="en-GB" sz="1400" b="1" dirty="0">
                <a:latin typeface="+mj-lt"/>
              </a:rPr>
              <a:t>cross-platform apps </a:t>
            </a:r>
            <a:r>
              <a:rPr lang="en-GB" sz="1400" dirty="0">
                <a:latin typeface="+mj-lt"/>
              </a:rPr>
              <a:t>in a </a:t>
            </a:r>
            <a:r>
              <a:rPr lang="en-GB" sz="1400" b="1" dirty="0">
                <a:latin typeface="+mj-lt"/>
              </a:rPr>
              <a:t>short period of time </a:t>
            </a:r>
            <a:r>
              <a:rPr lang="en-GB" sz="1400" dirty="0">
                <a:latin typeface="+mj-lt"/>
              </a:rPr>
              <a:t>without any extra stuff. Currently, there are many ready-made applications for </a:t>
            </a:r>
            <a:r>
              <a:rPr lang="en-GB" sz="1400" b="1" dirty="0">
                <a:latin typeface="+mj-lt"/>
              </a:rPr>
              <a:t>IOS and Android</a:t>
            </a:r>
            <a:r>
              <a:rPr lang="en-GB" sz="1400" dirty="0">
                <a:latin typeface="+mj-lt"/>
              </a:rPr>
              <a:t>, as well as websites and standalone applications for computers, and there are also a large number of additional modules developed </a:t>
            </a:r>
            <a:r>
              <a:rPr lang="en-GB" sz="1400" b="1" dirty="0">
                <a:latin typeface="+mj-lt"/>
              </a:rPr>
              <a:t>by Google</a:t>
            </a:r>
            <a:r>
              <a:rPr lang="en-GB" sz="1400" dirty="0">
                <a:latin typeface="+mj-lt"/>
              </a:rPr>
              <a:t> and the community, they exist for a variety of purposes, for example, it can be working with a camera, or automatic positioning of the element on the screen, display of the list in </a:t>
            </a:r>
            <a:r>
              <a:rPr lang="en-GB" sz="1400" dirty="0" smtClean="0">
                <a:latin typeface="+mj-lt"/>
              </a:rPr>
              <a:t>objects.</a:t>
            </a:r>
            <a:endParaRPr lang="uk-UA" sz="1400" dirty="0" smtClean="0">
              <a:latin typeface="+mj-lt"/>
            </a:endParaRPr>
          </a:p>
          <a:p>
            <a:pPr marL="237061" indent="0">
              <a:buNone/>
            </a:pPr>
            <a:r>
              <a:rPr lang="en-GB" sz="1400" dirty="0">
                <a:latin typeface="+mj-lt"/>
              </a:rPr>
              <a:t>That's why we'll be using it, and we'll be using all the iOS guidelines and tips for designing and prototyping</a:t>
            </a:r>
            <a:r>
              <a:rPr lang="en-GB" sz="1400" dirty="0" smtClean="0">
                <a:latin typeface="+mj-lt"/>
              </a:rPr>
              <a:t>.</a:t>
            </a:r>
            <a:endParaRPr lang="uk-UA" sz="1400" dirty="0" smtClean="0">
              <a:latin typeface="+mj-lt"/>
            </a:endParaRPr>
          </a:p>
          <a:p>
            <a:pPr marL="237061" indent="0">
              <a:buNone/>
            </a:pPr>
            <a:endParaRPr lang="uk-UA" sz="1400" dirty="0">
              <a:latin typeface="+mj-lt"/>
            </a:endParaRPr>
          </a:p>
          <a:p>
            <a:pPr marL="237061" indent="0">
              <a:buNone/>
            </a:pPr>
            <a:r>
              <a:rPr lang="en-GB" sz="1400" dirty="0">
                <a:latin typeface="+mj-lt"/>
              </a:rPr>
              <a:t>The program does not need heavy functionality, this shows that </a:t>
            </a:r>
            <a:r>
              <a:rPr lang="en-GB" sz="1400" b="1" dirty="0">
                <a:latin typeface="+mj-lt"/>
              </a:rPr>
              <a:t>we do not need </a:t>
            </a:r>
            <a:r>
              <a:rPr lang="en-GB" sz="1400" dirty="0">
                <a:latin typeface="+mj-lt"/>
              </a:rPr>
              <a:t>an additional backend for the normal functioning of the application, except that we can add </a:t>
            </a:r>
            <a:r>
              <a:rPr lang="en-GB" sz="1400" b="1" dirty="0">
                <a:latin typeface="+mj-lt"/>
              </a:rPr>
              <a:t>OAuth2 support </a:t>
            </a:r>
            <a:r>
              <a:rPr lang="en-GB" sz="1400" dirty="0">
                <a:latin typeface="+mj-lt"/>
              </a:rPr>
              <a:t>so that the user can save the result and </a:t>
            </a:r>
            <a:r>
              <a:rPr lang="en-GB" sz="1400" b="1" dirty="0" smtClean="0">
                <a:latin typeface="+mj-lt"/>
              </a:rPr>
              <a:t>synchroni</a:t>
            </a:r>
            <a:r>
              <a:rPr lang="en-GB" sz="1400" b="1" dirty="0">
                <a:latin typeface="+mj-lt"/>
              </a:rPr>
              <a:t>s</a:t>
            </a:r>
            <a:r>
              <a:rPr lang="en-GB" sz="1400" b="1" dirty="0" smtClean="0">
                <a:latin typeface="+mj-lt"/>
              </a:rPr>
              <a:t>e </a:t>
            </a:r>
            <a:r>
              <a:rPr lang="en-GB" sz="1400" b="1" dirty="0">
                <a:latin typeface="+mj-lt"/>
              </a:rPr>
              <a:t>the progress </a:t>
            </a:r>
            <a:r>
              <a:rPr lang="en-GB" sz="1400" dirty="0">
                <a:latin typeface="+mj-lt"/>
              </a:rPr>
              <a:t>with the cloud at the right </a:t>
            </a:r>
            <a:r>
              <a:rPr lang="en-GB" sz="1400" dirty="0" smtClean="0">
                <a:latin typeface="+mj-lt"/>
              </a:rPr>
              <a:t>time.</a:t>
            </a:r>
            <a:endParaRPr lang="uk-UA" sz="1400" dirty="0" smtClean="0">
              <a:latin typeface="+mj-lt"/>
            </a:endParaRPr>
          </a:p>
          <a:p>
            <a:pPr marL="237061" indent="0">
              <a:buNone/>
            </a:pPr>
            <a:endParaRPr lang="uk-UA" sz="1400" dirty="0" smtClean="0">
              <a:latin typeface="+mj-lt"/>
            </a:endParaRPr>
          </a:p>
          <a:p>
            <a:pPr marL="237061" indent="0">
              <a:buNone/>
            </a:pPr>
            <a:r>
              <a:rPr lang="en-GB" sz="1400" dirty="0">
                <a:latin typeface="+mj-lt"/>
              </a:rPr>
              <a:t>All core design and layout will be built on </a:t>
            </a:r>
            <a:r>
              <a:rPr lang="en-GB" sz="1400" dirty="0" smtClean="0">
                <a:latin typeface="+mj-lt"/>
              </a:rPr>
              <a:t>auto generators </a:t>
            </a:r>
            <a:r>
              <a:rPr lang="en-GB" sz="1400" dirty="0">
                <a:latin typeface="+mj-lt"/>
              </a:rPr>
              <a:t>to </a:t>
            </a:r>
            <a:r>
              <a:rPr lang="en-GB" sz="1400" dirty="0" smtClean="0">
                <a:latin typeface="+mj-lt"/>
              </a:rPr>
              <a:t>optimi</a:t>
            </a:r>
            <a:r>
              <a:rPr lang="en-GB" sz="1400" dirty="0">
                <a:latin typeface="+mj-lt"/>
              </a:rPr>
              <a:t>s</a:t>
            </a:r>
            <a:r>
              <a:rPr lang="en-GB" sz="1400" dirty="0" smtClean="0">
                <a:latin typeface="+mj-lt"/>
              </a:rPr>
              <a:t>e </a:t>
            </a:r>
            <a:r>
              <a:rPr lang="en-GB" sz="1400" dirty="0">
                <a:latin typeface="+mj-lt"/>
              </a:rPr>
              <a:t>code and reduce duplication.</a:t>
            </a:r>
          </a:p>
          <a:p>
            <a:pPr marL="237061" indent="0">
              <a:buNone/>
            </a:pPr>
            <a:r>
              <a:rPr lang="en-GB" sz="1400" dirty="0">
                <a:latin typeface="+mj-lt"/>
              </a:rPr>
              <a:t>The main functionality will be quite simple, this is a list of the main functions that will be used when working with the application</a:t>
            </a:r>
            <a:r>
              <a:rPr lang="en-GB" sz="1400" dirty="0" smtClean="0">
                <a:latin typeface="+mj-lt"/>
              </a:rPr>
              <a:t>:</a:t>
            </a:r>
          </a:p>
          <a:p>
            <a:r>
              <a:rPr lang="en-GB" sz="1400" dirty="0" smtClean="0">
                <a:latin typeface="+mj-lt"/>
              </a:rPr>
              <a:t>OAuth2 authorisation via Apple or Google</a:t>
            </a:r>
          </a:p>
          <a:p>
            <a:r>
              <a:rPr lang="en-GB" sz="1400" dirty="0" smtClean="0">
                <a:latin typeface="+mj-lt"/>
              </a:rPr>
              <a:t>OAuth2 backup and restoring data</a:t>
            </a:r>
          </a:p>
          <a:p>
            <a:r>
              <a:rPr lang="en-GB" sz="1400" dirty="0" smtClean="0">
                <a:latin typeface="+mj-lt"/>
              </a:rPr>
              <a:t>Tap handlers for grabbing users gestures</a:t>
            </a:r>
          </a:p>
          <a:p>
            <a:r>
              <a:rPr lang="en-GB" sz="1400" dirty="0" smtClean="0">
                <a:latin typeface="+mj-lt"/>
              </a:rPr>
              <a:t>Pop-up windows for making a mistake or a success notification </a:t>
            </a:r>
          </a:p>
          <a:p>
            <a:r>
              <a:rPr lang="en-GB" sz="1400" dirty="0" smtClean="0">
                <a:latin typeface="+mj-lt"/>
              </a:rPr>
              <a:t>Make GridLayout via Expanded/Column/Row/SingleChildScrollView with button gestures support</a:t>
            </a:r>
          </a:p>
          <a:p>
            <a:r>
              <a:rPr lang="en-GB" sz="1400" dirty="0" smtClean="0">
                <a:latin typeface="+mj-lt"/>
              </a:rPr>
              <a:t>Quiz generator</a:t>
            </a:r>
          </a:p>
          <a:p>
            <a:r>
              <a:rPr lang="en-GB" sz="1400" dirty="0" smtClean="0">
                <a:latin typeface="+mj-lt"/>
              </a:rPr>
              <a:t>Build Letter page with images/sounds/additional text from a json file</a:t>
            </a:r>
          </a:p>
          <a:p>
            <a:endParaRPr lang="en-GB" sz="1400" dirty="0" smtClean="0">
              <a:latin typeface="+mj-lt"/>
            </a:endParaRPr>
          </a:p>
          <a:p>
            <a:endParaRPr lang="en-GB" sz="1400" dirty="0" smtClean="0">
              <a:latin typeface="+mj-lt"/>
            </a:endParaRPr>
          </a:p>
          <a:p>
            <a:pPr marL="237061" indent="0">
              <a:buNone/>
            </a:pPr>
            <a:endParaRPr lang="en-GB" sz="1400" dirty="0">
              <a:latin typeface="+mj-lt"/>
            </a:endParaRPr>
          </a:p>
          <a:p>
            <a:pPr marL="237061" indent="0">
              <a:buNone/>
            </a:pPr>
            <a:endParaRPr lang="en-GB" sz="1400" dirty="0">
              <a:latin typeface="+mj-lt"/>
            </a:endParaRPr>
          </a:p>
        </p:txBody>
      </p:sp>
      <p:sp>
        <p:nvSpPr>
          <p:cNvPr id="3" name="Title 2"/>
          <p:cNvSpPr>
            <a:spLocks noGrp="1"/>
          </p:cNvSpPr>
          <p:nvPr>
            <p:ph type="ctrTitle"/>
          </p:nvPr>
        </p:nvSpPr>
        <p:spPr/>
        <p:txBody>
          <a:bodyPr/>
          <a:lstStyle/>
          <a:p>
            <a:r>
              <a:rPr lang="en-GB" dirty="0">
                <a:latin typeface="+mj-lt"/>
              </a:rPr>
              <a:t>Main program </a:t>
            </a:r>
            <a:r>
              <a:rPr lang="en-GB" dirty="0" smtClean="0">
                <a:latin typeface="+mj-lt"/>
              </a:rPr>
              <a:t>solution</a:t>
            </a:r>
            <a:endParaRPr lang="en-GB" dirty="0">
              <a:latin typeface="+mj-lt"/>
            </a:endParaRPr>
          </a:p>
        </p:txBody>
      </p:sp>
    </p:spTree>
    <p:extLst>
      <p:ext uri="{BB962C8B-B14F-4D97-AF65-F5344CB8AC3E}">
        <p14:creationId xmlns:p14="http://schemas.microsoft.com/office/powerpoint/2010/main" val="2751849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537101"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 Placeholder 1"/>
          <p:cNvSpPr>
            <a:spLocks noGrp="1"/>
          </p:cNvSpPr>
          <p:nvPr>
            <p:ph type="body" idx="1"/>
          </p:nvPr>
        </p:nvSpPr>
        <p:spPr>
          <a:xfrm>
            <a:off x="3800700" y="1525600"/>
            <a:ext cx="8007199" cy="4808526"/>
          </a:xfrm>
        </p:spPr>
        <p:txBody>
          <a:bodyPr/>
          <a:lstStyle/>
          <a:p>
            <a:pPr marL="237061" indent="0">
              <a:buNone/>
            </a:pPr>
            <a:r>
              <a:rPr lang="en-GB" sz="1400" dirty="0">
                <a:latin typeface="+mj-lt"/>
              </a:rPr>
              <a:t>Due to the fact that the main target audience is </a:t>
            </a:r>
            <a:r>
              <a:rPr lang="en-GB" sz="1400" b="1" dirty="0">
                <a:latin typeface="+mj-lt"/>
              </a:rPr>
              <a:t>children</a:t>
            </a:r>
            <a:r>
              <a:rPr lang="en-GB" sz="1400" dirty="0">
                <a:latin typeface="+mj-lt"/>
              </a:rPr>
              <a:t> - we need to make a very </a:t>
            </a:r>
            <a:r>
              <a:rPr lang="en-GB" sz="1400" b="1" dirty="0">
                <a:latin typeface="+mj-lt"/>
              </a:rPr>
              <a:t>minimalistic design </a:t>
            </a:r>
            <a:r>
              <a:rPr lang="en-GB" sz="1400" dirty="0">
                <a:latin typeface="+mj-lt"/>
              </a:rPr>
              <a:t>to improve the </a:t>
            </a:r>
            <a:r>
              <a:rPr lang="en-GB" sz="1400" b="1" dirty="0">
                <a:latin typeface="+mj-lt"/>
              </a:rPr>
              <a:t>user experience </a:t>
            </a:r>
            <a:r>
              <a:rPr lang="en-GB" sz="1400" dirty="0">
                <a:latin typeface="+mj-lt"/>
              </a:rPr>
              <a:t>of using the application. That is, to use simple minimalist layouts and the location of buttons in </a:t>
            </a:r>
            <a:r>
              <a:rPr lang="en-GB" sz="1400" dirty="0" smtClean="0">
                <a:latin typeface="+mj-lt"/>
              </a:rPr>
              <a:t>them</a:t>
            </a:r>
            <a:endParaRPr lang="uk-UA" sz="1400" dirty="0" smtClean="0">
              <a:latin typeface="+mj-lt"/>
            </a:endParaRPr>
          </a:p>
          <a:p>
            <a:pPr marL="237061" indent="0">
              <a:buNone/>
            </a:pPr>
            <a:r>
              <a:rPr lang="en-GB" sz="1400" dirty="0" smtClean="0">
                <a:latin typeface="+mj-lt"/>
              </a:rPr>
              <a:t> </a:t>
            </a:r>
            <a:r>
              <a:rPr lang="en-GB" sz="1400" dirty="0">
                <a:latin typeface="+mj-lt"/>
              </a:rPr>
              <a:t>To do this, we have a great screenshot on the left of the main safe areas for serving your content to the </a:t>
            </a:r>
            <a:r>
              <a:rPr lang="en-GB" sz="1400" dirty="0" smtClean="0">
                <a:latin typeface="+mj-lt"/>
              </a:rPr>
              <a:t>user.</a:t>
            </a:r>
            <a:endParaRPr lang="uk-UA" sz="1400" dirty="0" smtClean="0">
              <a:latin typeface="+mj-lt"/>
            </a:endParaRPr>
          </a:p>
          <a:p>
            <a:pPr marL="237061" indent="0">
              <a:buNone/>
            </a:pPr>
            <a:r>
              <a:rPr lang="en-GB" sz="1400" dirty="0" smtClean="0">
                <a:latin typeface="+mj-lt"/>
              </a:rPr>
              <a:t>This </a:t>
            </a:r>
            <a:r>
              <a:rPr lang="en-GB" sz="1400" dirty="0">
                <a:latin typeface="+mj-lt"/>
              </a:rPr>
              <a:t>is one of the main principles of </a:t>
            </a:r>
            <a:r>
              <a:rPr lang="en-GB" sz="1400" b="1" dirty="0">
                <a:latin typeface="+mj-lt"/>
              </a:rPr>
              <a:t>the IOS guideline </a:t>
            </a:r>
            <a:r>
              <a:rPr lang="en-GB" sz="1400" dirty="0">
                <a:latin typeface="+mj-lt"/>
              </a:rPr>
              <a:t>that we will follow.</a:t>
            </a:r>
          </a:p>
          <a:p>
            <a:pPr marL="237061" indent="0">
              <a:buNone/>
            </a:pPr>
            <a:r>
              <a:rPr lang="en-GB" sz="1400" dirty="0">
                <a:latin typeface="+mj-lt"/>
              </a:rPr>
              <a:t>Unfortunately or fortunately, we will not be able to use a strict professional design, because young children are very active and they are attracted to something brightly </a:t>
            </a:r>
            <a:r>
              <a:rPr lang="en-GB" sz="1400" dirty="0" smtClean="0">
                <a:latin typeface="+mj-lt"/>
              </a:rPr>
              <a:t>coloured </a:t>
            </a:r>
            <a:r>
              <a:rPr lang="en-GB" sz="1400" dirty="0">
                <a:latin typeface="+mj-lt"/>
              </a:rPr>
              <a:t>and moving.</a:t>
            </a:r>
          </a:p>
          <a:p>
            <a:pPr marL="237061" indent="0">
              <a:buNone/>
            </a:pPr>
            <a:r>
              <a:rPr lang="en-GB" sz="1400" dirty="0">
                <a:latin typeface="+mj-lt"/>
              </a:rPr>
              <a:t>So the basic design will be a gradient or </a:t>
            </a:r>
            <a:r>
              <a:rPr lang="en-GB" sz="1400" b="1" dirty="0">
                <a:latin typeface="+mj-lt"/>
              </a:rPr>
              <a:t>static background</a:t>
            </a:r>
            <a:r>
              <a:rPr lang="en-GB" sz="1400" dirty="0">
                <a:latin typeface="+mj-lt"/>
              </a:rPr>
              <a:t> of one </a:t>
            </a:r>
            <a:r>
              <a:rPr lang="en-GB" sz="1400" dirty="0" smtClean="0">
                <a:latin typeface="+mj-lt"/>
              </a:rPr>
              <a:t>colour</a:t>
            </a:r>
            <a:r>
              <a:rPr lang="en-GB" sz="1400" dirty="0">
                <a:latin typeface="+mj-lt"/>
              </a:rPr>
              <a:t>, and midtones of blue, red, black, and </a:t>
            </a:r>
            <a:r>
              <a:rPr lang="en-GB" sz="1400" dirty="0" smtClean="0">
                <a:latin typeface="+mj-lt"/>
              </a:rPr>
              <a:t>orange. </a:t>
            </a:r>
          </a:p>
          <a:p>
            <a:pPr marL="237061" indent="0">
              <a:buNone/>
            </a:pPr>
            <a:r>
              <a:rPr lang="en-GB" sz="1400" dirty="0" smtClean="0">
                <a:latin typeface="+mj-lt"/>
              </a:rPr>
              <a:t>In </a:t>
            </a:r>
            <a:r>
              <a:rPr lang="en-GB" sz="1400" dirty="0">
                <a:latin typeface="+mj-lt"/>
              </a:rPr>
              <a:t>the very process of learning the letter - the user will have a picture, the name of this letter, its </a:t>
            </a:r>
            <a:r>
              <a:rPr lang="en-GB" sz="1400" dirty="0" smtClean="0">
                <a:latin typeface="+mj-lt"/>
              </a:rPr>
              <a:t>written form</a:t>
            </a:r>
            <a:r>
              <a:rPr lang="en-GB" sz="1400" dirty="0">
                <a:latin typeface="+mj-lt"/>
              </a:rPr>
              <a:t>, a button to play the pronunciation of the letter, words where it is used and a slideshow with things where the letter is used, and their </a:t>
            </a:r>
            <a:r>
              <a:rPr lang="en-GB" sz="1400" dirty="0" smtClean="0">
                <a:latin typeface="+mj-lt"/>
              </a:rPr>
              <a:t>pronunciation</a:t>
            </a:r>
          </a:p>
          <a:p>
            <a:pPr marL="237061" indent="0">
              <a:buNone/>
            </a:pPr>
            <a:r>
              <a:rPr lang="en-GB" sz="1400" dirty="0" smtClean="0">
                <a:latin typeface="+mj-lt"/>
              </a:rPr>
              <a:t>Navigation between pages will be work by basic gestures(swipes) and buttons(tapping on them)</a:t>
            </a:r>
          </a:p>
          <a:p>
            <a:pPr marL="237061" indent="0">
              <a:buNone/>
            </a:pPr>
            <a:r>
              <a:rPr lang="en-GB" sz="1400" dirty="0" smtClean="0">
                <a:latin typeface="+mj-lt"/>
              </a:rPr>
              <a:t>The main layout will be make adaptive for portrait </a:t>
            </a:r>
            <a:r>
              <a:rPr lang="en-GB" sz="1400" dirty="0">
                <a:latin typeface="+mj-lt"/>
              </a:rPr>
              <a:t>and landscape </a:t>
            </a:r>
            <a:r>
              <a:rPr lang="en-GB" sz="1400" dirty="0" smtClean="0">
                <a:latin typeface="+mj-lt"/>
              </a:rPr>
              <a:t>mode with different sizes</a:t>
            </a:r>
          </a:p>
        </p:txBody>
      </p:sp>
      <p:sp>
        <p:nvSpPr>
          <p:cNvPr id="3" name="Title 2"/>
          <p:cNvSpPr>
            <a:spLocks noGrp="1"/>
          </p:cNvSpPr>
          <p:nvPr>
            <p:ph type="ctrTitle"/>
          </p:nvPr>
        </p:nvSpPr>
        <p:spPr>
          <a:xfrm>
            <a:off x="3537101" y="264000"/>
            <a:ext cx="8654899" cy="1261600"/>
          </a:xfrm>
        </p:spPr>
        <p:txBody>
          <a:bodyPr/>
          <a:lstStyle/>
          <a:p>
            <a:r>
              <a:rPr lang="en-GB" dirty="0" smtClean="0">
                <a:latin typeface="+mj-lt"/>
              </a:rPr>
              <a:t>Design specification</a:t>
            </a:r>
            <a:endParaRPr lang="en-GB" dirty="0">
              <a:latin typeface="+mj-lt"/>
            </a:endParaRPr>
          </a:p>
        </p:txBody>
      </p:sp>
      <p:pic>
        <p:nvPicPr>
          <p:cNvPr id="1034" name="Picture 10" descr="Diagram of an iPhone in portrait orientation that displays a blue rectangle, representing the safe area, and two vertical pink strips at the left and right edges of the rectangle that represent margi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400" y="1213417"/>
            <a:ext cx="30099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iagram of an iPhone in landscape orientation that displays a blue rectangle, representing the safe area, and two vertical pink strips at the left and right edges of the rectangle that represent margi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330" y="4054336"/>
            <a:ext cx="2982170" cy="298217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2"/>
          <p:cNvSpPr txBox="1">
            <a:spLocks/>
          </p:cNvSpPr>
          <p:nvPr/>
        </p:nvSpPr>
        <p:spPr>
          <a:xfrm>
            <a:off x="0" y="264000"/>
            <a:ext cx="3537099"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IOS Safe Areas</a:t>
            </a:r>
            <a:endParaRPr lang="en-GB" dirty="0">
              <a:solidFill>
                <a:schemeClr val="bg1">
                  <a:lumMod val="95000"/>
                </a:schemeClr>
              </a:solidFill>
              <a:latin typeface="+mj-lt"/>
            </a:endParaRPr>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575"/>
          <a:stretch/>
        </p:blipFill>
        <p:spPr>
          <a:xfrm>
            <a:off x="4086225" y="3985302"/>
            <a:ext cx="5388187" cy="3120238"/>
          </a:xfrm>
          <a:prstGeom prst="rect">
            <a:avLst/>
          </a:prstGeom>
        </p:spPr>
      </p:pic>
    </p:spTree>
    <p:extLst>
      <p:ext uri="{BB962C8B-B14F-4D97-AF65-F5344CB8AC3E}">
        <p14:creationId xmlns:p14="http://schemas.microsoft.com/office/powerpoint/2010/main" val="3272839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8654899" y="0"/>
            <a:ext cx="3537101"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p:nvSpPr>
        <p:spPr>
          <a:xfrm>
            <a:off x="0" y="0"/>
            <a:ext cx="3537101"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itle 2"/>
          <p:cNvSpPr>
            <a:spLocks noGrp="1"/>
          </p:cNvSpPr>
          <p:nvPr>
            <p:ph type="ctrTitle"/>
          </p:nvPr>
        </p:nvSpPr>
        <p:spPr>
          <a:xfrm>
            <a:off x="3537102" y="264000"/>
            <a:ext cx="5117795" cy="1261600"/>
          </a:xfrm>
        </p:spPr>
        <p:txBody>
          <a:bodyPr/>
          <a:lstStyle/>
          <a:p>
            <a:r>
              <a:rPr lang="en-GB" dirty="0" smtClean="0">
                <a:latin typeface="+mj-lt"/>
              </a:rPr>
              <a:t>Application prototype</a:t>
            </a:r>
            <a:endParaRPr lang="en-GB" dirty="0">
              <a:latin typeface="+mj-lt"/>
            </a:endParaRPr>
          </a:p>
        </p:txBody>
      </p:sp>
      <p:sp>
        <p:nvSpPr>
          <p:cNvPr id="11" name="Title 2"/>
          <p:cNvSpPr txBox="1">
            <a:spLocks/>
          </p:cNvSpPr>
          <p:nvPr/>
        </p:nvSpPr>
        <p:spPr>
          <a:xfrm>
            <a:off x="0" y="264000"/>
            <a:ext cx="3537099"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Start-up Flowchart</a:t>
            </a:r>
            <a:endParaRPr lang="en-GB" dirty="0">
              <a:solidFill>
                <a:schemeClr val="bg1">
                  <a:lumMod val="95000"/>
                </a:schemeClr>
              </a:solidFill>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336" y="1407000"/>
            <a:ext cx="3102429" cy="43434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8595" y="1364138"/>
            <a:ext cx="1969708" cy="4129724"/>
          </a:xfrm>
          <a:prstGeom prst="rect">
            <a:avLst/>
          </a:prstGeom>
        </p:spPr>
      </p:pic>
      <p:sp>
        <p:nvSpPr>
          <p:cNvPr id="13" name="Title 2"/>
          <p:cNvSpPr txBox="1">
            <a:spLocks/>
          </p:cNvSpPr>
          <p:nvPr/>
        </p:nvSpPr>
        <p:spPr>
          <a:xfrm>
            <a:off x="8654901" y="264000"/>
            <a:ext cx="3537099"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Authorisation Screen</a:t>
            </a:r>
            <a:endParaRPr lang="en-GB" dirty="0">
              <a:solidFill>
                <a:schemeClr val="bg1">
                  <a:lumMod val="95000"/>
                </a:schemeClr>
              </a:solidFill>
              <a:latin typeface="+mj-lt"/>
            </a:endParaRPr>
          </a:p>
        </p:txBody>
      </p:sp>
      <p:sp>
        <p:nvSpPr>
          <p:cNvPr id="14" name="Text Placeholder 1"/>
          <p:cNvSpPr>
            <a:spLocks noGrp="1"/>
          </p:cNvSpPr>
          <p:nvPr>
            <p:ph type="body" idx="1"/>
          </p:nvPr>
        </p:nvSpPr>
        <p:spPr>
          <a:xfrm>
            <a:off x="3457575" y="1364138"/>
            <a:ext cx="5105399" cy="4969988"/>
          </a:xfrm>
        </p:spPr>
        <p:txBody>
          <a:bodyPr/>
          <a:lstStyle/>
          <a:p>
            <a:pPr marL="237061" indent="0" algn="ctr">
              <a:buNone/>
            </a:pPr>
            <a:r>
              <a:rPr lang="en-GB" sz="1400" dirty="0" smtClean="0">
                <a:latin typeface="+mj-lt"/>
              </a:rPr>
              <a:t>On a right side of slide you can see “Start-up flowchart” with basic algorithm for new users. During the fact that users don’t know how to use our app after start – we need automate some stuff like checking if that’s first app start, or a second one. After check if we need to show a welcome screen with authorisation or a load man menu.</a:t>
            </a:r>
          </a:p>
          <a:p>
            <a:pPr marL="237061" indent="0" algn="ctr">
              <a:buNone/>
            </a:pPr>
            <a:r>
              <a:rPr lang="en-GB" sz="1400" dirty="0" smtClean="0">
                <a:latin typeface="+mj-lt"/>
              </a:rPr>
              <a:t>So basically it’s pretty simple algorithm but enough for our Authorisation screen solution</a:t>
            </a:r>
          </a:p>
        </p:txBody>
      </p:sp>
      <p:sp>
        <p:nvSpPr>
          <p:cNvPr id="16" name="Text Placeholder 1"/>
          <p:cNvSpPr txBox="1">
            <a:spLocks/>
          </p:cNvSpPr>
          <p:nvPr/>
        </p:nvSpPr>
        <p:spPr>
          <a:xfrm>
            <a:off x="8654897" y="5594906"/>
            <a:ext cx="3537103"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dirty="0" smtClean="0">
                <a:solidFill>
                  <a:schemeClr val="bg1">
                    <a:lumMod val="85000"/>
                  </a:schemeClr>
                </a:solidFill>
                <a:latin typeface="+mj-lt"/>
              </a:rPr>
              <a:t>As you can see we will have a OAuth support, because mostly users have a Apple or a Google accounts, but if not – they can continue without authorisation and saving their progress</a:t>
            </a:r>
          </a:p>
        </p:txBody>
      </p:sp>
    </p:spTree>
    <p:extLst>
      <p:ext uri="{BB962C8B-B14F-4D97-AF65-F5344CB8AC3E}">
        <p14:creationId xmlns:p14="http://schemas.microsoft.com/office/powerpoint/2010/main" val="29574456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617352" y="264000"/>
            <a:ext cx="6574648" cy="1261600"/>
          </a:xfrm>
        </p:spPr>
        <p:txBody>
          <a:bodyPr/>
          <a:lstStyle/>
          <a:p>
            <a:r>
              <a:rPr lang="en-GB" dirty="0" smtClean="0">
                <a:latin typeface="+mj-lt"/>
              </a:rPr>
              <a:t>Application Test Plan</a:t>
            </a:r>
            <a:endParaRPr lang="en-GB" dirty="0">
              <a:latin typeface="+mj-lt"/>
            </a:endParaRPr>
          </a:p>
        </p:txBody>
      </p:sp>
      <p:sp>
        <p:nvSpPr>
          <p:cNvPr id="15" name="Rectangle 14"/>
          <p:cNvSpPr/>
          <p:nvPr/>
        </p:nvSpPr>
        <p:spPr>
          <a:xfrm>
            <a:off x="1" y="0"/>
            <a:ext cx="5586412"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itle 2"/>
          <p:cNvSpPr txBox="1">
            <a:spLocks/>
          </p:cNvSpPr>
          <p:nvPr/>
        </p:nvSpPr>
        <p:spPr>
          <a:xfrm>
            <a:off x="0" y="264000"/>
            <a:ext cx="5586413"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Application Assets</a:t>
            </a:r>
            <a:endParaRPr lang="en-GB" dirty="0">
              <a:solidFill>
                <a:schemeClr val="bg1">
                  <a:lumMod val="95000"/>
                </a:schemeClr>
              </a:solidFill>
              <a:latin typeface="+mj-lt"/>
            </a:endParaRPr>
          </a:p>
        </p:txBody>
      </p:sp>
      <p:graphicFrame>
        <p:nvGraphicFramePr>
          <p:cNvPr id="5" name="Table 4"/>
          <p:cNvGraphicFramePr>
            <a:graphicFrameLocks noGrp="1"/>
          </p:cNvGraphicFramePr>
          <p:nvPr>
            <p:extLst>
              <p:ext uri="{D42A27DB-BD31-4B8C-83A1-F6EECF244321}">
                <p14:modId xmlns:p14="http://schemas.microsoft.com/office/powerpoint/2010/main" val="3646767165"/>
              </p:ext>
            </p:extLst>
          </p:nvPr>
        </p:nvGraphicFramePr>
        <p:xfrm>
          <a:off x="5617352" y="986366"/>
          <a:ext cx="6572249" cy="4589650"/>
        </p:xfrm>
        <a:graphic>
          <a:graphicData uri="http://schemas.openxmlformats.org/drawingml/2006/table">
            <a:tbl>
              <a:tblPr firstRow="1" bandRow="1">
                <a:tableStyleId>{073A0DAA-6AF3-43AB-8588-CEC1D06C72B9}</a:tableStyleId>
              </a:tblPr>
              <a:tblGrid>
                <a:gridCol w="278304">
                  <a:extLst>
                    <a:ext uri="{9D8B030D-6E8A-4147-A177-3AD203B41FA5}">
                      <a16:colId xmlns:a16="http://schemas.microsoft.com/office/drawing/2014/main" val="4038598758"/>
                    </a:ext>
                  </a:extLst>
                </a:gridCol>
                <a:gridCol w="1514794">
                  <a:extLst>
                    <a:ext uri="{9D8B030D-6E8A-4147-A177-3AD203B41FA5}">
                      <a16:colId xmlns:a16="http://schemas.microsoft.com/office/drawing/2014/main" val="600953097"/>
                    </a:ext>
                  </a:extLst>
                </a:gridCol>
                <a:gridCol w="876300">
                  <a:extLst>
                    <a:ext uri="{9D8B030D-6E8A-4147-A177-3AD203B41FA5}">
                      <a16:colId xmlns:a16="http://schemas.microsoft.com/office/drawing/2014/main" val="4004306189"/>
                    </a:ext>
                  </a:extLst>
                </a:gridCol>
                <a:gridCol w="1209675">
                  <a:extLst>
                    <a:ext uri="{9D8B030D-6E8A-4147-A177-3AD203B41FA5}">
                      <a16:colId xmlns:a16="http://schemas.microsoft.com/office/drawing/2014/main" val="2352199543"/>
                    </a:ext>
                  </a:extLst>
                </a:gridCol>
                <a:gridCol w="1466850">
                  <a:extLst>
                    <a:ext uri="{9D8B030D-6E8A-4147-A177-3AD203B41FA5}">
                      <a16:colId xmlns:a16="http://schemas.microsoft.com/office/drawing/2014/main" val="918600189"/>
                    </a:ext>
                  </a:extLst>
                </a:gridCol>
                <a:gridCol w="1226326">
                  <a:extLst>
                    <a:ext uri="{9D8B030D-6E8A-4147-A177-3AD203B41FA5}">
                      <a16:colId xmlns:a16="http://schemas.microsoft.com/office/drawing/2014/main" val="892149830"/>
                    </a:ext>
                  </a:extLst>
                </a:gridCol>
              </a:tblGrid>
              <a:tr h="445265">
                <a:tc>
                  <a:txBody>
                    <a:bodyPr/>
                    <a:lstStyle/>
                    <a:p>
                      <a:r>
                        <a:rPr lang="en-GB" sz="1800" dirty="0" smtClean="0"/>
                        <a:t>N</a:t>
                      </a:r>
                      <a:endParaRPr lang="en-GB" sz="1800" dirty="0"/>
                    </a:p>
                  </a:txBody>
                  <a:tcPr/>
                </a:tc>
                <a:tc>
                  <a:txBody>
                    <a:bodyPr/>
                    <a:lstStyle/>
                    <a:p>
                      <a:r>
                        <a:rPr lang="en-GB" sz="1800" dirty="0" smtClean="0"/>
                        <a:t>Description</a:t>
                      </a:r>
                      <a:endParaRPr lang="en-GB" sz="1800" dirty="0"/>
                    </a:p>
                  </a:txBody>
                  <a:tcPr/>
                </a:tc>
                <a:tc>
                  <a:txBody>
                    <a:bodyPr/>
                    <a:lstStyle/>
                    <a:p>
                      <a:r>
                        <a:rPr lang="en-GB" sz="1800" dirty="0" smtClean="0"/>
                        <a:t>Input</a:t>
                      </a:r>
                      <a:endParaRPr lang="en-GB" sz="1800" dirty="0"/>
                    </a:p>
                  </a:txBody>
                  <a:tcPr/>
                </a:tc>
                <a:tc>
                  <a:txBody>
                    <a:bodyPr/>
                    <a:lstStyle/>
                    <a:p>
                      <a:r>
                        <a:rPr lang="en-GB" sz="1800" dirty="0" smtClean="0"/>
                        <a:t>Action</a:t>
                      </a:r>
                      <a:endParaRPr lang="en-GB" sz="1800" dirty="0"/>
                    </a:p>
                  </a:txBody>
                  <a:tcPr/>
                </a:tc>
                <a:tc>
                  <a:txBody>
                    <a:bodyPr/>
                    <a:lstStyle/>
                    <a:p>
                      <a:r>
                        <a:rPr lang="en-GB" sz="1800" dirty="0" smtClean="0"/>
                        <a:t>Expected</a:t>
                      </a:r>
                      <a:r>
                        <a:rPr lang="en-GB" sz="1800" baseline="0" dirty="0" smtClean="0"/>
                        <a:t> Result</a:t>
                      </a:r>
                      <a:endParaRPr lang="en-GB" sz="1800" dirty="0"/>
                    </a:p>
                  </a:txBody>
                  <a:tcPr/>
                </a:tc>
                <a:tc>
                  <a:txBody>
                    <a:bodyPr/>
                    <a:lstStyle/>
                    <a:p>
                      <a:r>
                        <a:rPr lang="en-GB" sz="1800" dirty="0" smtClean="0"/>
                        <a:t>Actual Result</a:t>
                      </a:r>
                      <a:endParaRPr lang="en-GB" sz="1800" dirty="0"/>
                    </a:p>
                  </a:txBody>
                  <a:tcPr/>
                </a:tc>
                <a:extLst>
                  <a:ext uri="{0D108BD9-81ED-4DB2-BD59-A6C34878D82A}">
                    <a16:rowId xmlns:a16="http://schemas.microsoft.com/office/drawing/2014/main" val="1012771188"/>
                  </a:ext>
                </a:extLst>
              </a:tr>
              <a:tr h="816690">
                <a:tc>
                  <a:txBody>
                    <a:bodyPr/>
                    <a:lstStyle/>
                    <a:p>
                      <a:r>
                        <a:rPr lang="en-GB" sz="1500" dirty="0" smtClean="0"/>
                        <a:t>1</a:t>
                      </a:r>
                      <a:endParaRPr lang="en-GB" sz="1500" dirty="0"/>
                    </a:p>
                  </a:txBody>
                  <a:tcPr/>
                </a:tc>
                <a:tc>
                  <a:txBody>
                    <a:bodyPr/>
                    <a:lstStyle/>
                    <a:p>
                      <a:r>
                        <a:rPr lang="en-GB" sz="1500" dirty="0" smtClean="0"/>
                        <a:t>Test Authorisation on main</a:t>
                      </a:r>
                      <a:r>
                        <a:rPr lang="en-GB" sz="1500" baseline="0" dirty="0" smtClean="0"/>
                        <a:t> screen</a:t>
                      </a:r>
                      <a:endParaRPr lang="en-GB" sz="1500" dirty="0"/>
                    </a:p>
                  </a:txBody>
                  <a:tcPr/>
                </a:tc>
                <a:tc>
                  <a:txBody>
                    <a:bodyPr/>
                    <a:lstStyle/>
                    <a:p>
                      <a:r>
                        <a:rPr lang="en-GB" sz="1500" dirty="0" smtClean="0"/>
                        <a:t>OAuth,</a:t>
                      </a:r>
                    </a:p>
                    <a:p>
                      <a:r>
                        <a:rPr lang="en-GB" sz="1500" dirty="0" smtClean="0"/>
                        <a:t>Gestures </a:t>
                      </a:r>
                      <a:endParaRPr lang="en-GB" sz="1500" dirty="0"/>
                    </a:p>
                  </a:txBody>
                  <a:tcPr/>
                </a:tc>
                <a:tc>
                  <a:txBody>
                    <a:bodyPr/>
                    <a:lstStyle/>
                    <a:p>
                      <a:r>
                        <a:rPr lang="en-GB" sz="1500" dirty="0" smtClean="0"/>
                        <a:t>Press auth button</a:t>
                      </a:r>
                      <a:endParaRPr lang="en-GB" sz="1500" dirty="0"/>
                    </a:p>
                  </a:txBody>
                  <a:tcPr/>
                </a:tc>
                <a:tc>
                  <a:txBody>
                    <a:bodyPr/>
                    <a:lstStyle/>
                    <a:p>
                      <a:r>
                        <a:rPr lang="en-GB" sz="1500" dirty="0" smtClean="0"/>
                        <a:t>User profile</a:t>
                      </a:r>
                      <a:r>
                        <a:rPr lang="en-GB" sz="1500" baseline="0" dirty="0" smtClean="0"/>
                        <a:t> will be loaded via oauth services</a:t>
                      </a:r>
                      <a:endParaRPr lang="en-GB" sz="1500" dirty="0"/>
                    </a:p>
                  </a:txBody>
                  <a:tcPr/>
                </a:tc>
                <a:tc>
                  <a:txBody>
                    <a:bodyPr/>
                    <a:lstStyle/>
                    <a:p>
                      <a:endParaRPr lang="en-GB" sz="1500" dirty="0"/>
                    </a:p>
                  </a:txBody>
                  <a:tcPr/>
                </a:tc>
                <a:extLst>
                  <a:ext uri="{0D108BD9-81ED-4DB2-BD59-A6C34878D82A}">
                    <a16:rowId xmlns:a16="http://schemas.microsoft.com/office/drawing/2014/main" val="1367997475"/>
                  </a:ext>
                </a:extLst>
              </a:tr>
              <a:tr h="576486">
                <a:tc>
                  <a:txBody>
                    <a:bodyPr/>
                    <a:lstStyle/>
                    <a:p>
                      <a:r>
                        <a:rPr lang="en-GB" dirty="0" smtClean="0"/>
                        <a:t>2</a:t>
                      </a:r>
                      <a:endParaRPr lang="en-GB" dirty="0"/>
                    </a:p>
                  </a:txBody>
                  <a:tcPr/>
                </a:tc>
                <a:tc>
                  <a:txBody>
                    <a:bodyPr/>
                    <a:lstStyle/>
                    <a:p>
                      <a:r>
                        <a:rPr lang="en-GB" sz="1500" dirty="0" smtClean="0"/>
                        <a:t>Test Offline</a:t>
                      </a:r>
                      <a:r>
                        <a:rPr lang="en-GB" sz="1500" baseline="0" dirty="0" smtClean="0"/>
                        <a:t> Authorisation</a:t>
                      </a:r>
                      <a:endParaRPr lang="en-GB" sz="1500" dirty="0"/>
                    </a:p>
                  </a:txBody>
                  <a:tcPr/>
                </a:tc>
                <a:tc>
                  <a:txBody>
                    <a:bodyPr/>
                    <a:lstStyle/>
                    <a:p>
                      <a:r>
                        <a:rPr lang="en-GB" sz="1500" dirty="0" smtClean="0"/>
                        <a:t>Gestures, SharedPref</a:t>
                      </a:r>
                      <a:endParaRPr lang="en-GB" sz="1500" dirty="0"/>
                    </a:p>
                  </a:txBody>
                  <a:tcPr/>
                </a:tc>
                <a:tc>
                  <a:txBody>
                    <a:bodyPr/>
                    <a:lstStyle/>
                    <a:p>
                      <a:r>
                        <a:rPr lang="en-GB" sz="1500" dirty="0" smtClean="0"/>
                        <a:t>Press offline btn</a:t>
                      </a:r>
                      <a:endParaRPr lang="en-GB" sz="1500" dirty="0"/>
                    </a:p>
                  </a:txBody>
                  <a:tcPr/>
                </a:tc>
                <a:tc>
                  <a:txBody>
                    <a:bodyPr/>
                    <a:lstStyle/>
                    <a:p>
                      <a:r>
                        <a:rPr lang="en-GB" sz="1500" dirty="0" smtClean="0"/>
                        <a:t>User profile will be saved in SharedPrefs</a:t>
                      </a:r>
                      <a:endParaRPr lang="en-GB" sz="1500" dirty="0"/>
                    </a:p>
                  </a:txBody>
                  <a:tcPr/>
                </a:tc>
                <a:tc>
                  <a:txBody>
                    <a:bodyPr/>
                    <a:lstStyle/>
                    <a:p>
                      <a:endParaRPr lang="en-GB" sz="1500" dirty="0"/>
                    </a:p>
                  </a:txBody>
                  <a:tcPr/>
                </a:tc>
                <a:extLst>
                  <a:ext uri="{0D108BD9-81ED-4DB2-BD59-A6C34878D82A}">
                    <a16:rowId xmlns:a16="http://schemas.microsoft.com/office/drawing/2014/main" val="2318300414"/>
                  </a:ext>
                </a:extLst>
              </a:tr>
              <a:tr h="576486">
                <a:tc>
                  <a:txBody>
                    <a:bodyPr/>
                    <a:lstStyle/>
                    <a:p>
                      <a:r>
                        <a:rPr lang="en-GB" dirty="0" smtClean="0"/>
                        <a:t>3</a:t>
                      </a:r>
                      <a:endParaRPr lang="en-GB" dirty="0"/>
                    </a:p>
                  </a:txBody>
                  <a:tcPr/>
                </a:tc>
                <a:tc>
                  <a:txBody>
                    <a:bodyPr/>
                    <a:lstStyle/>
                    <a:p>
                      <a:r>
                        <a:rPr lang="en-GB" sz="1500" dirty="0" smtClean="0"/>
                        <a:t>Test Audio</a:t>
                      </a:r>
                      <a:endParaRPr lang="en-GB" sz="1500" dirty="0"/>
                    </a:p>
                  </a:txBody>
                  <a:tcPr/>
                </a:tc>
                <a:tc>
                  <a:txBody>
                    <a:bodyPr/>
                    <a:lstStyle/>
                    <a:p>
                      <a:r>
                        <a:rPr lang="en-GB" sz="1500" dirty="0" smtClean="0"/>
                        <a:t>Gestures</a:t>
                      </a:r>
                      <a:endParaRPr lang="en-GB" sz="1500" dirty="0"/>
                    </a:p>
                  </a:txBody>
                  <a:tcPr/>
                </a:tc>
                <a:tc>
                  <a:txBody>
                    <a:bodyPr/>
                    <a:lstStyle/>
                    <a:p>
                      <a:r>
                        <a:rPr lang="en-GB" sz="1500" dirty="0" smtClean="0"/>
                        <a:t>Press</a:t>
                      </a:r>
                      <a:r>
                        <a:rPr lang="en-GB" sz="1500" baseline="0" dirty="0" smtClean="0"/>
                        <a:t> letter pronounce btn</a:t>
                      </a:r>
                      <a:endParaRPr lang="en-GB" sz="1500" dirty="0"/>
                    </a:p>
                  </a:txBody>
                  <a:tcPr/>
                </a:tc>
                <a:tc>
                  <a:txBody>
                    <a:bodyPr/>
                    <a:lstStyle/>
                    <a:p>
                      <a:r>
                        <a:rPr lang="en-GB" sz="1500" dirty="0" smtClean="0"/>
                        <a:t>Audio</a:t>
                      </a:r>
                      <a:r>
                        <a:rPr lang="en-GB" sz="1500" baseline="0" dirty="0" smtClean="0"/>
                        <a:t> will be played</a:t>
                      </a:r>
                      <a:endParaRPr lang="en-GB" sz="1500" dirty="0"/>
                    </a:p>
                  </a:txBody>
                  <a:tcPr/>
                </a:tc>
                <a:tc>
                  <a:txBody>
                    <a:bodyPr/>
                    <a:lstStyle/>
                    <a:p>
                      <a:endParaRPr lang="en-GB" sz="1500"/>
                    </a:p>
                  </a:txBody>
                  <a:tcPr/>
                </a:tc>
                <a:extLst>
                  <a:ext uri="{0D108BD9-81ED-4DB2-BD59-A6C34878D82A}">
                    <a16:rowId xmlns:a16="http://schemas.microsoft.com/office/drawing/2014/main" val="1584784679"/>
                  </a:ext>
                </a:extLst>
              </a:tr>
              <a:tr h="445265">
                <a:tc>
                  <a:txBody>
                    <a:bodyPr/>
                    <a:lstStyle/>
                    <a:p>
                      <a:r>
                        <a:rPr lang="en-GB" dirty="0" smtClean="0"/>
                        <a:t>4</a:t>
                      </a:r>
                      <a:endParaRPr lang="en-GB" dirty="0"/>
                    </a:p>
                  </a:txBody>
                  <a:tcPr/>
                </a:tc>
                <a:tc>
                  <a:txBody>
                    <a:bodyPr/>
                    <a:lstStyle/>
                    <a:p>
                      <a:r>
                        <a:rPr lang="en-GB" sz="1500" dirty="0" smtClean="0"/>
                        <a:t>Test</a:t>
                      </a:r>
                      <a:r>
                        <a:rPr lang="en-GB" sz="1500" baseline="0" dirty="0" smtClean="0"/>
                        <a:t> Help Page</a:t>
                      </a:r>
                      <a:endParaRPr lang="en-GB" sz="1500" dirty="0"/>
                    </a:p>
                  </a:txBody>
                  <a:tcPr/>
                </a:tc>
                <a:tc>
                  <a:txBody>
                    <a:bodyPr/>
                    <a:lstStyle/>
                    <a:p>
                      <a:r>
                        <a:rPr lang="en-GB" sz="1500" dirty="0" smtClean="0"/>
                        <a:t>Gestures</a:t>
                      </a:r>
                      <a:endParaRPr lang="en-GB" sz="1500" dirty="0"/>
                    </a:p>
                  </a:txBody>
                  <a:tcPr/>
                </a:tc>
                <a:tc>
                  <a:txBody>
                    <a:bodyPr/>
                    <a:lstStyle/>
                    <a:p>
                      <a:r>
                        <a:rPr lang="en-GB" sz="1500" dirty="0" smtClean="0"/>
                        <a:t>Press help btn</a:t>
                      </a:r>
                      <a:endParaRPr lang="en-GB" sz="1500" dirty="0"/>
                    </a:p>
                  </a:txBody>
                  <a:tcPr/>
                </a:tc>
                <a:tc>
                  <a:txBody>
                    <a:bodyPr/>
                    <a:lstStyle/>
                    <a:p>
                      <a:r>
                        <a:rPr lang="en-GB" sz="1500" dirty="0" smtClean="0"/>
                        <a:t>Popup Help</a:t>
                      </a:r>
                      <a:r>
                        <a:rPr lang="en-GB" sz="1500" baseline="0" dirty="0" smtClean="0"/>
                        <a:t> AlertPage</a:t>
                      </a:r>
                      <a:endParaRPr lang="en-GB" sz="1500" dirty="0"/>
                    </a:p>
                  </a:txBody>
                  <a:tcPr/>
                </a:tc>
                <a:tc>
                  <a:txBody>
                    <a:bodyPr/>
                    <a:lstStyle/>
                    <a:p>
                      <a:endParaRPr lang="en-GB" sz="1500" dirty="0"/>
                    </a:p>
                  </a:txBody>
                  <a:tcPr/>
                </a:tc>
                <a:extLst>
                  <a:ext uri="{0D108BD9-81ED-4DB2-BD59-A6C34878D82A}">
                    <a16:rowId xmlns:a16="http://schemas.microsoft.com/office/drawing/2014/main" val="3340598785"/>
                  </a:ext>
                </a:extLst>
              </a:tr>
              <a:tr h="576486">
                <a:tc>
                  <a:txBody>
                    <a:bodyPr/>
                    <a:lstStyle/>
                    <a:p>
                      <a:r>
                        <a:rPr lang="en-GB" dirty="0" smtClean="0"/>
                        <a:t>5</a:t>
                      </a:r>
                      <a:endParaRPr lang="en-GB" dirty="0"/>
                    </a:p>
                  </a:txBody>
                  <a:tcPr/>
                </a:tc>
                <a:tc>
                  <a:txBody>
                    <a:bodyPr/>
                    <a:lstStyle/>
                    <a:p>
                      <a:r>
                        <a:rPr lang="en-GB" sz="1500" dirty="0" smtClean="0"/>
                        <a:t>Test</a:t>
                      </a:r>
                      <a:r>
                        <a:rPr lang="en-GB" sz="1500" baseline="0" dirty="0" smtClean="0"/>
                        <a:t> Game Page</a:t>
                      </a:r>
                      <a:endParaRPr lang="en-GB" sz="1500" dirty="0"/>
                    </a:p>
                  </a:txBody>
                  <a:tcPr/>
                </a:tc>
                <a:tc>
                  <a:txBody>
                    <a:bodyPr/>
                    <a:lstStyle/>
                    <a:p>
                      <a:r>
                        <a:rPr lang="en-GB" sz="1500" dirty="0" smtClean="0"/>
                        <a:t>Gestures,</a:t>
                      </a:r>
                      <a:r>
                        <a:rPr lang="en-GB" sz="1500" baseline="0" dirty="0" smtClean="0"/>
                        <a:t> Microphone</a:t>
                      </a:r>
                      <a:endParaRPr lang="en-GB" sz="1500" dirty="0"/>
                    </a:p>
                  </a:txBody>
                  <a:tcPr/>
                </a:tc>
                <a:tc>
                  <a:txBody>
                    <a:bodyPr/>
                    <a:lstStyle/>
                    <a:p>
                      <a:r>
                        <a:rPr lang="en-GB" sz="1500" dirty="0" smtClean="0"/>
                        <a:t>Press “Learn” button</a:t>
                      </a:r>
                      <a:r>
                        <a:rPr lang="en-GB" sz="1500" baseline="0" dirty="0" smtClean="0"/>
                        <a:t> on screen</a:t>
                      </a:r>
                      <a:endParaRPr lang="en-GB" sz="1500" dirty="0"/>
                    </a:p>
                  </a:txBody>
                  <a:tcPr/>
                </a:tc>
                <a:tc>
                  <a:txBody>
                    <a:bodyPr/>
                    <a:lstStyle/>
                    <a:p>
                      <a:r>
                        <a:rPr lang="en-GB" sz="1500" dirty="0" smtClean="0"/>
                        <a:t>Start learning letters game</a:t>
                      </a:r>
                      <a:endParaRPr lang="en-GB" sz="1500" dirty="0"/>
                    </a:p>
                  </a:txBody>
                  <a:tcPr/>
                </a:tc>
                <a:tc>
                  <a:txBody>
                    <a:bodyPr/>
                    <a:lstStyle/>
                    <a:p>
                      <a:endParaRPr lang="en-GB" sz="1500" dirty="0"/>
                    </a:p>
                  </a:txBody>
                  <a:tcPr/>
                </a:tc>
                <a:extLst>
                  <a:ext uri="{0D108BD9-81ED-4DB2-BD59-A6C34878D82A}">
                    <a16:rowId xmlns:a16="http://schemas.microsoft.com/office/drawing/2014/main" val="2909780146"/>
                  </a:ext>
                </a:extLst>
              </a:tr>
              <a:tr h="576486">
                <a:tc>
                  <a:txBody>
                    <a:bodyPr/>
                    <a:lstStyle/>
                    <a:p>
                      <a:r>
                        <a:rPr lang="en-GB" dirty="0" smtClean="0"/>
                        <a:t>6</a:t>
                      </a:r>
                      <a:endParaRPr lang="en-GB" dirty="0"/>
                    </a:p>
                  </a:txBody>
                  <a:tcPr/>
                </a:tc>
                <a:tc>
                  <a:txBody>
                    <a:bodyPr/>
                    <a:lstStyle/>
                    <a:p>
                      <a:r>
                        <a:rPr lang="en-GB" sz="1500" dirty="0" smtClean="0"/>
                        <a:t>Test Close A</a:t>
                      </a:r>
                      <a:r>
                        <a:rPr lang="en-GB" sz="1500" baseline="0" dirty="0" smtClean="0"/>
                        <a:t>lertPages btn and swipes</a:t>
                      </a:r>
                      <a:endParaRPr lang="en-GB" sz="1500" dirty="0"/>
                    </a:p>
                  </a:txBody>
                  <a:tcPr/>
                </a:tc>
                <a:tc>
                  <a:txBody>
                    <a:bodyPr/>
                    <a:lstStyle/>
                    <a:p>
                      <a:r>
                        <a:rPr lang="en-GB" sz="1500" dirty="0" smtClean="0"/>
                        <a:t>Gestures</a:t>
                      </a:r>
                      <a:endParaRPr lang="en-GB" sz="1500" dirty="0"/>
                    </a:p>
                  </a:txBody>
                  <a:tcPr/>
                </a:tc>
                <a:tc>
                  <a:txBody>
                    <a:bodyPr/>
                    <a:lstStyle/>
                    <a:p>
                      <a:r>
                        <a:rPr lang="en-GB" sz="1500" dirty="0" smtClean="0"/>
                        <a:t>Swipe</a:t>
                      </a:r>
                      <a:r>
                        <a:rPr lang="en-GB" sz="1500" baseline="0" dirty="0" smtClean="0"/>
                        <a:t> or press button on Page</a:t>
                      </a:r>
                      <a:endParaRPr lang="en-GB" sz="1500" dirty="0"/>
                    </a:p>
                  </a:txBody>
                  <a:tcPr/>
                </a:tc>
                <a:tc>
                  <a:txBody>
                    <a:bodyPr/>
                    <a:lstStyle/>
                    <a:p>
                      <a:r>
                        <a:rPr lang="en-GB" sz="1500" dirty="0" smtClean="0"/>
                        <a:t>Popped Page</a:t>
                      </a:r>
                      <a:r>
                        <a:rPr lang="en-GB" sz="1500" baseline="0" dirty="0" smtClean="0"/>
                        <a:t> will be closed</a:t>
                      </a:r>
                      <a:endParaRPr lang="en-GB" sz="1500" dirty="0"/>
                    </a:p>
                  </a:txBody>
                  <a:tcPr/>
                </a:tc>
                <a:tc>
                  <a:txBody>
                    <a:bodyPr/>
                    <a:lstStyle/>
                    <a:p>
                      <a:endParaRPr lang="en-GB" sz="1500" dirty="0"/>
                    </a:p>
                  </a:txBody>
                  <a:tcPr/>
                </a:tc>
                <a:extLst>
                  <a:ext uri="{0D108BD9-81ED-4DB2-BD59-A6C34878D82A}">
                    <a16:rowId xmlns:a16="http://schemas.microsoft.com/office/drawing/2014/main" val="127794238"/>
                  </a:ext>
                </a:extLst>
              </a:tr>
              <a:tr h="576486">
                <a:tc>
                  <a:txBody>
                    <a:bodyPr/>
                    <a:lstStyle/>
                    <a:p>
                      <a:r>
                        <a:rPr lang="en-GB" dirty="0" smtClean="0"/>
                        <a:t>7</a:t>
                      </a:r>
                      <a:endParaRPr lang="en-GB" dirty="0"/>
                    </a:p>
                  </a:txBody>
                  <a:tcPr/>
                </a:tc>
                <a:tc>
                  <a:txBody>
                    <a:bodyPr/>
                    <a:lstStyle/>
                    <a:p>
                      <a:r>
                        <a:rPr lang="en-GB" sz="1500" dirty="0" smtClean="0"/>
                        <a:t>Test result of game</a:t>
                      </a:r>
                      <a:endParaRPr lang="en-GB" sz="1500" dirty="0"/>
                    </a:p>
                  </a:txBody>
                  <a:tcPr/>
                </a:tc>
                <a:tc>
                  <a:txBody>
                    <a:bodyPr/>
                    <a:lstStyle/>
                    <a:p>
                      <a:r>
                        <a:rPr lang="en-GB" sz="1500" dirty="0" smtClean="0"/>
                        <a:t>Score</a:t>
                      </a:r>
                      <a:r>
                        <a:rPr lang="en-GB" sz="1500" baseline="0" dirty="0" smtClean="0"/>
                        <a:t>, Mistakes</a:t>
                      </a:r>
                      <a:endParaRPr lang="en-GB" sz="1500" dirty="0"/>
                    </a:p>
                  </a:txBody>
                  <a:tcPr/>
                </a:tc>
                <a:tc>
                  <a:txBody>
                    <a:bodyPr/>
                    <a:lstStyle/>
                    <a:p>
                      <a:r>
                        <a:rPr lang="en-GB" sz="1500" dirty="0" smtClean="0"/>
                        <a:t>Finish Knowledge</a:t>
                      </a:r>
                      <a:r>
                        <a:rPr lang="en-GB" sz="1500" baseline="0" dirty="0" smtClean="0"/>
                        <a:t> test</a:t>
                      </a:r>
                      <a:endParaRPr lang="en-GB" sz="1500" dirty="0"/>
                    </a:p>
                  </a:txBody>
                  <a:tcPr/>
                </a:tc>
                <a:tc>
                  <a:txBody>
                    <a:bodyPr/>
                    <a:lstStyle/>
                    <a:p>
                      <a:r>
                        <a:rPr lang="en-GB" sz="1500" dirty="0" smtClean="0"/>
                        <a:t>Show score</a:t>
                      </a:r>
                      <a:r>
                        <a:rPr lang="en-GB" sz="1500" baseline="0" dirty="0" smtClean="0"/>
                        <a:t> and analyse mistakes</a:t>
                      </a:r>
                      <a:endParaRPr lang="en-GB" sz="1500" dirty="0"/>
                    </a:p>
                  </a:txBody>
                  <a:tcPr/>
                </a:tc>
                <a:tc>
                  <a:txBody>
                    <a:bodyPr/>
                    <a:lstStyle/>
                    <a:p>
                      <a:endParaRPr lang="en-GB" sz="1500" dirty="0"/>
                    </a:p>
                  </a:txBody>
                  <a:tcPr/>
                </a:tc>
                <a:extLst>
                  <a:ext uri="{0D108BD9-81ED-4DB2-BD59-A6C34878D82A}">
                    <a16:rowId xmlns:a16="http://schemas.microsoft.com/office/drawing/2014/main" val="391080473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47834623"/>
              </p:ext>
            </p:extLst>
          </p:nvPr>
        </p:nvGraphicFramePr>
        <p:xfrm>
          <a:off x="72602" y="986366"/>
          <a:ext cx="5469747" cy="4589651"/>
        </p:xfrm>
        <a:graphic>
          <a:graphicData uri="http://schemas.openxmlformats.org/drawingml/2006/table">
            <a:tbl>
              <a:tblPr firstRow="1" bandRow="1">
                <a:tableStyleId>{073A0DAA-6AF3-43AB-8588-CEC1D06C72B9}</a:tableStyleId>
              </a:tblPr>
              <a:tblGrid>
                <a:gridCol w="1479973">
                  <a:extLst>
                    <a:ext uri="{9D8B030D-6E8A-4147-A177-3AD203B41FA5}">
                      <a16:colId xmlns:a16="http://schemas.microsoft.com/office/drawing/2014/main" val="1058848919"/>
                    </a:ext>
                  </a:extLst>
                </a:gridCol>
                <a:gridCol w="2600325">
                  <a:extLst>
                    <a:ext uri="{9D8B030D-6E8A-4147-A177-3AD203B41FA5}">
                      <a16:colId xmlns:a16="http://schemas.microsoft.com/office/drawing/2014/main" val="2555544948"/>
                    </a:ext>
                  </a:extLst>
                </a:gridCol>
                <a:gridCol w="1389449">
                  <a:extLst>
                    <a:ext uri="{9D8B030D-6E8A-4147-A177-3AD203B41FA5}">
                      <a16:colId xmlns:a16="http://schemas.microsoft.com/office/drawing/2014/main" val="1637429043"/>
                    </a:ext>
                  </a:extLst>
                </a:gridCol>
              </a:tblGrid>
              <a:tr h="420533">
                <a:tc>
                  <a:txBody>
                    <a:bodyPr/>
                    <a:lstStyle/>
                    <a:p>
                      <a:r>
                        <a:rPr lang="en-GB" sz="1800" dirty="0" smtClean="0"/>
                        <a:t>File Name</a:t>
                      </a:r>
                      <a:endParaRPr lang="en-GB" sz="1800" dirty="0"/>
                    </a:p>
                  </a:txBody>
                  <a:tcPr/>
                </a:tc>
                <a:tc>
                  <a:txBody>
                    <a:bodyPr/>
                    <a:lstStyle/>
                    <a:p>
                      <a:r>
                        <a:rPr lang="en-GB" sz="1800" dirty="0" smtClean="0"/>
                        <a:t>Description</a:t>
                      </a:r>
                      <a:endParaRPr lang="en-GB" sz="1800" dirty="0"/>
                    </a:p>
                  </a:txBody>
                  <a:tcPr/>
                </a:tc>
                <a:tc>
                  <a:txBody>
                    <a:bodyPr/>
                    <a:lstStyle/>
                    <a:p>
                      <a:r>
                        <a:rPr lang="en-GB" sz="1800" dirty="0" smtClean="0"/>
                        <a:t>Source</a:t>
                      </a:r>
                      <a:endParaRPr lang="en-GB" sz="1800" dirty="0"/>
                    </a:p>
                  </a:txBody>
                  <a:tcPr/>
                </a:tc>
                <a:extLst>
                  <a:ext uri="{0D108BD9-81ED-4DB2-BD59-A6C34878D82A}">
                    <a16:rowId xmlns:a16="http://schemas.microsoft.com/office/drawing/2014/main" val="3682318461"/>
                  </a:ext>
                </a:extLst>
              </a:tr>
              <a:tr h="420533">
                <a:tc>
                  <a:txBody>
                    <a:bodyPr/>
                    <a:lstStyle/>
                    <a:p>
                      <a:r>
                        <a:rPr lang="en-GB" sz="1500" dirty="0" smtClean="0"/>
                        <a:t>Google.png</a:t>
                      </a:r>
                      <a:endParaRPr lang="en-GB" sz="1500" dirty="0"/>
                    </a:p>
                  </a:txBody>
                  <a:tcPr/>
                </a:tc>
                <a:tc>
                  <a:txBody>
                    <a:bodyPr/>
                    <a:lstStyle/>
                    <a:p>
                      <a:r>
                        <a:rPr lang="en-GB" sz="1500" dirty="0" smtClean="0"/>
                        <a:t>Logo-icon of google</a:t>
                      </a:r>
                      <a:endParaRPr lang="en-GB" sz="1500" dirty="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457575595"/>
                  </a:ext>
                </a:extLst>
              </a:tr>
              <a:tr h="420533">
                <a:tc>
                  <a:txBody>
                    <a:bodyPr/>
                    <a:lstStyle/>
                    <a:p>
                      <a:r>
                        <a:rPr lang="en-GB" sz="1500" dirty="0" smtClean="0"/>
                        <a:t>Apple.png</a:t>
                      </a:r>
                      <a:endParaRPr lang="en-GB" sz="15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smtClean="0"/>
                        <a:t>Logo-icon of apple</a:t>
                      </a:r>
                    </a:p>
                  </a:txBody>
                  <a:tcPr/>
                </a:tc>
                <a:tc>
                  <a:txBody>
                    <a:bodyPr/>
                    <a:lstStyle/>
                    <a:p>
                      <a:r>
                        <a:rPr lang="en-GB" sz="1500" dirty="0" smtClean="0"/>
                        <a:t>Figma</a:t>
                      </a:r>
                      <a:endParaRPr lang="en-GB" sz="1500" dirty="0"/>
                    </a:p>
                  </a:txBody>
                  <a:tcPr/>
                </a:tc>
                <a:extLst>
                  <a:ext uri="{0D108BD9-81ED-4DB2-BD59-A6C34878D82A}">
                    <a16:rowId xmlns:a16="http://schemas.microsoft.com/office/drawing/2014/main" val="820878667"/>
                  </a:ext>
                </a:extLst>
              </a:tr>
              <a:tr h="420533">
                <a:tc>
                  <a:txBody>
                    <a:bodyPr/>
                    <a:lstStyle/>
                    <a:p>
                      <a:r>
                        <a:rPr lang="en-GB" sz="1500" dirty="0" smtClean="0"/>
                        <a:t>Font-Regular.ttf</a:t>
                      </a:r>
                      <a:endParaRPr lang="en-GB" sz="1500" dirty="0"/>
                    </a:p>
                  </a:txBody>
                  <a:tcPr/>
                </a:tc>
                <a:tc>
                  <a:txBody>
                    <a:bodyPr/>
                    <a:lstStyle/>
                    <a:p>
                      <a:r>
                        <a:rPr lang="en-GB" sz="1500" dirty="0" smtClean="0"/>
                        <a:t>Font-file</a:t>
                      </a:r>
                      <a:r>
                        <a:rPr lang="en-GB" sz="1500" baseline="0" dirty="0" smtClean="0"/>
                        <a:t> with regular weight of font</a:t>
                      </a:r>
                      <a:endParaRPr lang="en-GB" sz="1500" dirty="0"/>
                    </a:p>
                  </a:txBody>
                  <a:tcPr/>
                </a:tc>
                <a:tc>
                  <a:txBody>
                    <a:bodyPr/>
                    <a:lstStyle/>
                    <a:p>
                      <a:r>
                        <a:rPr lang="en-GB" sz="1500" dirty="0" smtClean="0"/>
                        <a:t>GoogleFonts</a:t>
                      </a:r>
                      <a:endParaRPr lang="en-GB" sz="1500" dirty="0"/>
                    </a:p>
                  </a:txBody>
                  <a:tcPr/>
                </a:tc>
                <a:extLst>
                  <a:ext uri="{0D108BD9-81ED-4DB2-BD59-A6C34878D82A}">
                    <a16:rowId xmlns:a16="http://schemas.microsoft.com/office/drawing/2014/main" val="492513195"/>
                  </a:ext>
                </a:extLst>
              </a:tr>
              <a:tr h="420533">
                <a:tc>
                  <a:txBody>
                    <a:bodyPr/>
                    <a:lstStyle/>
                    <a:p>
                      <a:r>
                        <a:rPr lang="en-GB" sz="1500" dirty="0" smtClean="0"/>
                        <a:t>Font-Bold.ttf</a:t>
                      </a:r>
                      <a:endParaRPr lang="en-GB" sz="1500" dirty="0"/>
                    </a:p>
                  </a:txBody>
                  <a:tcPr/>
                </a:tc>
                <a:tc>
                  <a:txBody>
                    <a:bodyPr/>
                    <a:lstStyle/>
                    <a:p>
                      <a:r>
                        <a:rPr lang="en-GB" sz="1500" dirty="0" smtClean="0"/>
                        <a:t>Font-file</a:t>
                      </a:r>
                      <a:r>
                        <a:rPr lang="en-GB" sz="1500" baseline="0" dirty="0" smtClean="0"/>
                        <a:t> with bold weight of font</a:t>
                      </a:r>
                      <a:endParaRPr lang="en-GB" sz="1500" dirty="0"/>
                    </a:p>
                  </a:txBody>
                  <a:tcPr/>
                </a:tc>
                <a:tc>
                  <a:txBody>
                    <a:bodyPr/>
                    <a:lstStyle/>
                    <a:p>
                      <a:r>
                        <a:rPr lang="en-GB" sz="1500" dirty="0" smtClean="0"/>
                        <a:t>GoogleFonts</a:t>
                      </a:r>
                      <a:endParaRPr lang="en-GB" sz="1500" dirty="0"/>
                    </a:p>
                  </a:txBody>
                  <a:tcPr/>
                </a:tc>
                <a:extLst>
                  <a:ext uri="{0D108BD9-81ED-4DB2-BD59-A6C34878D82A}">
                    <a16:rowId xmlns:a16="http://schemas.microsoft.com/office/drawing/2014/main" val="2861377741"/>
                  </a:ext>
                </a:extLst>
              </a:tr>
              <a:tr h="420533">
                <a:tc>
                  <a:txBody>
                    <a:bodyPr/>
                    <a:lstStyle/>
                    <a:p>
                      <a:r>
                        <a:rPr lang="en-GB" sz="1500" dirty="0" smtClean="0"/>
                        <a:t>Font-Italic.ttf</a:t>
                      </a:r>
                      <a:endParaRPr lang="en-GB" sz="15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smtClean="0"/>
                        <a:t>Font-file</a:t>
                      </a:r>
                      <a:r>
                        <a:rPr lang="en-GB" sz="1500" baseline="0" dirty="0" smtClean="0"/>
                        <a:t> with italic weight of font</a:t>
                      </a:r>
                      <a:endParaRPr lang="en-GB" sz="1500" dirty="0" smtClean="0"/>
                    </a:p>
                  </a:txBody>
                  <a:tcPr/>
                </a:tc>
                <a:tc>
                  <a:txBody>
                    <a:bodyPr/>
                    <a:lstStyle/>
                    <a:p>
                      <a:r>
                        <a:rPr lang="en-GB" sz="1500" dirty="0" smtClean="0"/>
                        <a:t>GoogleFonts</a:t>
                      </a:r>
                      <a:endParaRPr lang="en-GB" sz="1500" dirty="0"/>
                    </a:p>
                  </a:txBody>
                  <a:tcPr/>
                </a:tc>
                <a:extLst>
                  <a:ext uri="{0D108BD9-81ED-4DB2-BD59-A6C34878D82A}">
                    <a16:rowId xmlns:a16="http://schemas.microsoft.com/office/drawing/2014/main" val="614236415"/>
                  </a:ext>
                </a:extLst>
              </a:tr>
              <a:tr h="420533">
                <a:tc>
                  <a:txBody>
                    <a:bodyPr/>
                    <a:lstStyle/>
                    <a:p>
                      <a:r>
                        <a:rPr lang="en-GB" sz="1500" dirty="0" smtClean="0"/>
                        <a:t>Font-Thin.ttf</a:t>
                      </a:r>
                      <a:endParaRPr lang="en-GB" sz="15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500" dirty="0" smtClean="0"/>
                        <a:t>Font-file</a:t>
                      </a:r>
                      <a:r>
                        <a:rPr lang="en-GB" sz="1500" baseline="0" dirty="0" smtClean="0"/>
                        <a:t> with thin weight of font</a:t>
                      </a:r>
                      <a:endParaRPr lang="en-GB" sz="1500" dirty="0" smtClean="0"/>
                    </a:p>
                  </a:txBody>
                  <a:tcPr/>
                </a:tc>
                <a:tc>
                  <a:txBody>
                    <a:bodyPr/>
                    <a:lstStyle/>
                    <a:p>
                      <a:r>
                        <a:rPr lang="en-GB" sz="1500" dirty="0" smtClean="0"/>
                        <a:t>GoogleFonts</a:t>
                      </a:r>
                      <a:endParaRPr lang="en-GB" sz="1500" dirty="0"/>
                    </a:p>
                  </a:txBody>
                  <a:tcPr/>
                </a:tc>
                <a:extLst>
                  <a:ext uri="{0D108BD9-81ED-4DB2-BD59-A6C34878D82A}">
                    <a16:rowId xmlns:a16="http://schemas.microsoft.com/office/drawing/2014/main" val="3803193857"/>
                  </a:ext>
                </a:extLst>
              </a:tr>
              <a:tr h="420533">
                <a:tc>
                  <a:txBody>
                    <a:bodyPr/>
                    <a:lstStyle/>
                    <a:p>
                      <a:r>
                        <a:rPr lang="en-GB" sz="1500" dirty="0" smtClean="0"/>
                        <a:t>EdutationCover.png</a:t>
                      </a:r>
                      <a:endParaRPr lang="en-GB" sz="1500" dirty="0"/>
                    </a:p>
                  </a:txBody>
                  <a:tcPr/>
                </a:tc>
                <a:tc>
                  <a:txBody>
                    <a:bodyPr/>
                    <a:lstStyle/>
                    <a:p>
                      <a:r>
                        <a:rPr lang="en-GB" sz="1500" dirty="0" smtClean="0"/>
                        <a:t>Illustration of learning</a:t>
                      </a:r>
                      <a:r>
                        <a:rPr lang="en-GB" sz="1500" baseline="0" dirty="0" smtClean="0"/>
                        <a:t> and books for auth screen</a:t>
                      </a:r>
                      <a:endParaRPr lang="en-GB" sz="1500" dirty="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2236131942"/>
                  </a:ext>
                </a:extLst>
              </a:tr>
              <a:tr h="420533">
                <a:tc>
                  <a:txBody>
                    <a:bodyPr/>
                    <a:lstStyle/>
                    <a:p>
                      <a:r>
                        <a:rPr lang="en-GB" sz="1500" dirty="0" smtClean="0"/>
                        <a:t>Books.png</a:t>
                      </a:r>
                      <a:endParaRPr lang="en-GB" sz="1500" dirty="0"/>
                    </a:p>
                  </a:txBody>
                  <a:tcPr/>
                </a:tc>
                <a:tc>
                  <a:txBody>
                    <a:bodyPr/>
                    <a:lstStyle/>
                    <a:p>
                      <a:r>
                        <a:rPr lang="en-GB" sz="1500" dirty="0" smtClean="0"/>
                        <a:t>Illustration of books</a:t>
                      </a:r>
                      <a:r>
                        <a:rPr lang="en-GB" sz="1500" baseline="0" dirty="0" smtClean="0"/>
                        <a:t> for bottom side of auth screen</a:t>
                      </a:r>
                      <a:endParaRPr lang="en-GB" sz="1500" dirty="0"/>
                    </a:p>
                  </a:txBody>
                  <a:tcPr/>
                </a:tc>
                <a:tc>
                  <a:txBody>
                    <a:bodyPr/>
                    <a:lstStyle/>
                    <a:p>
                      <a:r>
                        <a:rPr lang="en-GB" sz="1500" dirty="0" smtClean="0"/>
                        <a:t>Figma</a:t>
                      </a:r>
                      <a:endParaRPr lang="en-GB" sz="1500" dirty="0"/>
                    </a:p>
                  </a:txBody>
                  <a:tcPr/>
                </a:tc>
                <a:extLst>
                  <a:ext uri="{0D108BD9-81ED-4DB2-BD59-A6C34878D82A}">
                    <a16:rowId xmlns:a16="http://schemas.microsoft.com/office/drawing/2014/main" val="888490161"/>
                  </a:ext>
                </a:extLst>
              </a:tr>
              <a:tr h="420533">
                <a:tc>
                  <a:txBody>
                    <a:bodyPr/>
                    <a:lstStyle/>
                    <a:p>
                      <a:r>
                        <a:rPr lang="en-GB" sz="1500" dirty="0" smtClean="0"/>
                        <a:t>Voicemodel.mp3</a:t>
                      </a:r>
                      <a:endParaRPr lang="en-GB" sz="1500" dirty="0"/>
                    </a:p>
                  </a:txBody>
                  <a:tcPr/>
                </a:tc>
                <a:tc>
                  <a:txBody>
                    <a:bodyPr/>
                    <a:lstStyle/>
                    <a:p>
                      <a:r>
                        <a:rPr lang="en-GB" sz="1500" dirty="0" smtClean="0"/>
                        <a:t>Voice record with all letters</a:t>
                      </a:r>
                      <a:r>
                        <a:rPr lang="en-GB" sz="1500" baseline="0" dirty="0" smtClean="0"/>
                        <a:t> pronunciation</a:t>
                      </a:r>
                      <a:endParaRPr lang="en-GB" sz="1500" dirty="0"/>
                    </a:p>
                  </a:txBody>
                  <a:tcPr/>
                </a:tc>
                <a:tc>
                  <a:txBody>
                    <a:bodyPr/>
                    <a:lstStyle/>
                    <a:p>
                      <a:r>
                        <a:rPr lang="en-GB" sz="1500" dirty="0" smtClean="0"/>
                        <a:t>Adobe Audition</a:t>
                      </a:r>
                      <a:endParaRPr lang="en-GB" sz="1500" dirty="0"/>
                    </a:p>
                  </a:txBody>
                  <a:tcPr/>
                </a:tc>
                <a:extLst>
                  <a:ext uri="{0D108BD9-81ED-4DB2-BD59-A6C34878D82A}">
                    <a16:rowId xmlns:a16="http://schemas.microsoft.com/office/drawing/2014/main" val="450122612"/>
                  </a:ext>
                </a:extLst>
              </a:tr>
            </a:tbl>
          </a:graphicData>
        </a:graphic>
      </p:graphicFrame>
    </p:spTree>
    <p:extLst>
      <p:ext uri="{BB962C8B-B14F-4D97-AF65-F5344CB8AC3E}">
        <p14:creationId xmlns:p14="http://schemas.microsoft.com/office/powerpoint/2010/main" val="19277761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5705475"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 Placeholder 1"/>
          <p:cNvSpPr>
            <a:spLocks noGrp="1"/>
          </p:cNvSpPr>
          <p:nvPr>
            <p:ph type="body" idx="1"/>
          </p:nvPr>
        </p:nvSpPr>
        <p:spPr>
          <a:xfrm>
            <a:off x="5705475" y="1371600"/>
            <a:ext cx="3400425" cy="2356426"/>
          </a:xfrm>
        </p:spPr>
        <p:txBody>
          <a:bodyPr/>
          <a:lstStyle/>
          <a:p>
            <a:pPr marL="237061" indent="0">
              <a:buNone/>
            </a:pPr>
            <a:r>
              <a:rPr lang="en-GB" sz="1400" dirty="0" smtClean="0">
                <a:latin typeface="+mj-lt"/>
              </a:rPr>
              <a:t>As you can see below we have a base EventLoopHandler named “onEventHandler”. His main task – control app state and look up on new events, if something get in his event list – he will start anonymous function included in switch-case system. This is a small part of all algorithm but enough to understand how event-system will work. </a:t>
            </a:r>
          </a:p>
          <a:p>
            <a:pPr marL="237061" indent="0">
              <a:buNone/>
            </a:pPr>
            <a:r>
              <a:rPr lang="en-GB" sz="1400" dirty="0" smtClean="0">
                <a:latin typeface="+mj-lt"/>
              </a:rPr>
              <a:t>We also can create multiple subscribers via Provider or BLoC/</a:t>
            </a:r>
            <a:r>
              <a:rPr lang="en-GB" sz="1400" dirty="0" err="1" smtClean="0">
                <a:latin typeface="+mj-lt"/>
              </a:rPr>
              <a:t>RiverPod</a:t>
            </a:r>
            <a:r>
              <a:rPr lang="en-GB" sz="1400" dirty="0" smtClean="0">
                <a:latin typeface="+mj-lt"/>
              </a:rPr>
              <a:t> and control our states/events.</a:t>
            </a:r>
          </a:p>
          <a:p>
            <a:pPr marL="237061" indent="0">
              <a:buNone/>
            </a:pPr>
            <a:endParaRPr lang="en-GB" sz="1400" dirty="0" smtClean="0">
              <a:latin typeface="+mj-lt"/>
            </a:endParaRPr>
          </a:p>
        </p:txBody>
      </p:sp>
      <p:sp>
        <p:nvSpPr>
          <p:cNvPr id="3" name="Title 2"/>
          <p:cNvSpPr>
            <a:spLocks noGrp="1"/>
          </p:cNvSpPr>
          <p:nvPr>
            <p:ph type="ctrTitle"/>
          </p:nvPr>
        </p:nvSpPr>
        <p:spPr>
          <a:xfrm>
            <a:off x="5705475" y="264000"/>
            <a:ext cx="6486525" cy="1261600"/>
          </a:xfrm>
        </p:spPr>
        <p:txBody>
          <a:bodyPr/>
          <a:lstStyle/>
          <a:p>
            <a:r>
              <a:rPr lang="en-GB" dirty="0" smtClean="0">
                <a:latin typeface="+mj-lt"/>
              </a:rPr>
              <a:t>Pseudo Code</a:t>
            </a:r>
            <a:endParaRPr lang="en-GB" dirty="0">
              <a:latin typeface="+mj-lt"/>
            </a:endParaRPr>
          </a:p>
        </p:txBody>
      </p:sp>
      <p:sp>
        <p:nvSpPr>
          <p:cNvPr id="11" name="Title 2"/>
          <p:cNvSpPr txBox="1">
            <a:spLocks/>
          </p:cNvSpPr>
          <p:nvPr/>
        </p:nvSpPr>
        <p:spPr>
          <a:xfrm>
            <a:off x="0" y="264000"/>
            <a:ext cx="5705475"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Snippets of Code and Architecture</a:t>
            </a:r>
            <a:endParaRPr lang="en-GB" dirty="0">
              <a:solidFill>
                <a:schemeClr val="bg1">
                  <a:lumMod val="95000"/>
                </a:schemeClr>
              </a:solidFill>
              <a:latin typeface="+mj-lt"/>
            </a:endParaRPr>
          </a:p>
        </p:txBody>
      </p:sp>
      <p:pic>
        <p:nvPicPr>
          <p:cNvPr id="8" name="Picture 7"/>
          <p:cNvPicPr>
            <a:picLocks noChangeAspect="1"/>
          </p:cNvPicPr>
          <p:nvPr/>
        </p:nvPicPr>
        <p:blipFill>
          <a:blip r:embed="rId3"/>
          <a:stretch>
            <a:fillRect/>
          </a:stretch>
        </p:blipFill>
        <p:spPr>
          <a:xfrm>
            <a:off x="443911" y="1143000"/>
            <a:ext cx="3320901" cy="2557991"/>
          </a:xfrm>
          <a:prstGeom prst="rect">
            <a:avLst/>
          </a:prstGeom>
        </p:spPr>
      </p:pic>
      <p:sp>
        <p:nvSpPr>
          <p:cNvPr id="12" name="Text Placeholder 1"/>
          <p:cNvSpPr txBox="1">
            <a:spLocks/>
          </p:cNvSpPr>
          <p:nvPr/>
        </p:nvSpPr>
        <p:spPr>
          <a:xfrm>
            <a:off x="0" y="3476624"/>
            <a:ext cx="5705475" cy="704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400" dirty="0" smtClean="0">
                <a:solidFill>
                  <a:schemeClr val="bg1"/>
                </a:solidFill>
                <a:latin typeface="+mj-lt"/>
              </a:rPr>
              <a:t>Basic Flutter Hello World Application</a:t>
            </a:r>
          </a:p>
        </p:txBody>
      </p:sp>
      <p:pic>
        <p:nvPicPr>
          <p:cNvPr id="1026" name="Picture 2" descr="A Hello World App using Flutter - GeeksforGee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64812" y="1371600"/>
            <a:ext cx="1103854" cy="21050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ean architecture of Flutter application. Part 2 - Practice - DEV  Community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2394" y="3929863"/>
            <a:ext cx="1648086" cy="2189844"/>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1"/>
          <p:cNvSpPr txBox="1">
            <a:spLocks/>
          </p:cNvSpPr>
          <p:nvPr/>
        </p:nvSpPr>
        <p:spPr>
          <a:xfrm>
            <a:off x="0" y="6150851"/>
            <a:ext cx="5705475" cy="704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400" dirty="0" smtClean="0">
                <a:solidFill>
                  <a:schemeClr val="bg1"/>
                </a:solidFill>
                <a:latin typeface="+mj-lt"/>
              </a:rPr>
              <a:t>Flutter “Clean“ Architecture Example</a:t>
            </a:r>
          </a:p>
        </p:txBody>
      </p:sp>
      <p:pic>
        <p:nvPicPr>
          <p:cNvPr id="9" name="Picture 8"/>
          <p:cNvPicPr>
            <a:picLocks noChangeAspect="1"/>
          </p:cNvPicPr>
          <p:nvPr/>
        </p:nvPicPr>
        <p:blipFill>
          <a:blip r:embed="rId6"/>
          <a:stretch>
            <a:fillRect/>
          </a:stretch>
        </p:blipFill>
        <p:spPr>
          <a:xfrm>
            <a:off x="2967037" y="3929863"/>
            <a:ext cx="1595550" cy="2189844"/>
          </a:xfrm>
          <a:prstGeom prst="rect">
            <a:avLst/>
          </a:prstGeom>
        </p:spPr>
      </p:pic>
      <p:pic>
        <p:nvPicPr>
          <p:cNvPr id="10" name="Picture 9"/>
          <p:cNvPicPr>
            <a:picLocks noChangeAspect="1"/>
          </p:cNvPicPr>
          <p:nvPr/>
        </p:nvPicPr>
        <p:blipFill>
          <a:blip r:embed="rId7"/>
          <a:stretch>
            <a:fillRect/>
          </a:stretch>
        </p:blipFill>
        <p:spPr>
          <a:xfrm>
            <a:off x="6484200" y="3621904"/>
            <a:ext cx="4868666" cy="3342219"/>
          </a:xfrm>
          <a:prstGeom prst="rect">
            <a:avLst/>
          </a:prstGeom>
        </p:spPr>
      </p:pic>
      <p:pic>
        <p:nvPicPr>
          <p:cNvPr id="13" name="Picture 12"/>
          <p:cNvPicPr>
            <a:picLocks noChangeAspect="1"/>
          </p:cNvPicPr>
          <p:nvPr/>
        </p:nvPicPr>
        <p:blipFill>
          <a:blip r:embed="rId8"/>
          <a:stretch>
            <a:fillRect/>
          </a:stretch>
        </p:blipFill>
        <p:spPr>
          <a:xfrm>
            <a:off x="8753426" y="1486524"/>
            <a:ext cx="3641430" cy="1870942"/>
          </a:xfrm>
          <a:prstGeom prst="rect">
            <a:avLst/>
          </a:prstGeom>
        </p:spPr>
      </p:pic>
    </p:spTree>
    <p:extLst>
      <p:ext uri="{BB962C8B-B14F-4D97-AF65-F5344CB8AC3E}">
        <p14:creationId xmlns:p14="http://schemas.microsoft.com/office/powerpoint/2010/main" val="2876907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486275" cy="6858000"/>
          </a:xfrm>
          <a:prstGeom prst="rect">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3" name="Title 2"/>
          <p:cNvSpPr>
            <a:spLocks noGrp="1"/>
          </p:cNvSpPr>
          <p:nvPr>
            <p:ph type="ctrTitle"/>
          </p:nvPr>
        </p:nvSpPr>
        <p:spPr>
          <a:xfrm>
            <a:off x="4486273" y="264000"/>
            <a:ext cx="7705727" cy="1261600"/>
          </a:xfrm>
        </p:spPr>
        <p:txBody>
          <a:bodyPr/>
          <a:lstStyle/>
          <a:p>
            <a:r>
              <a:rPr lang="en-GB" dirty="0" smtClean="0">
                <a:latin typeface="+mj-lt"/>
              </a:rPr>
              <a:t>Alternative Design</a:t>
            </a:r>
            <a:endParaRPr lang="en-GB" dirty="0">
              <a:latin typeface="+mj-lt"/>
            </a:endParaRPr>
          </a:p>
        </p:txBody>
      </p:sp>
      <p:sp>
        <p:nvSpPr>
          <p:cNvPr id="11" name="Title 2"/>
          <p:cNvSpPr txBox="1">
            <a:spLocks/>
          </p:cNvSpPr>
          <p:nvPr/>
        </p:nvSpPr>
        <p:spPr>
          <a:xfrm>
            <a:off x="0" y="264000"/>
            <a:ext cx="4486275" cy="87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rgbClr val="434343"/>
              </a:buClr>
              <a:buSzPts val="2400"/>
              <a:buFont typeface="Exo 2"/>
              <a:buNone/>
              <a:defRPr sz="3200" b="1" i="0" u="none" strike="noStrike" cap="none">
                <a:solidFill>
                  <a:srgbClr val="434343"/>
                </a:solidFill>
                <a:latin typeface="Exo 2"/>
                <a:ea typeface="Exo 2"/>
                <a:cs typeface="Exo 2"/>
                <a:sym typeface="Exo 2"/>
              </a:defRPr>
            </a:lvl1pPr>
            <a:lvl2pPr marR="0" lvl="1"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2pPr>
            <a:lvl3pPr marR="0" lvl="2"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3pPr>
            <a:lvl4pPr marR="0" lvl="3"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4pPr>
            <a:lvl5pPr marR="0" lvl="4"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5pPr>
            <a:lvl6pPr marR="0" lvl="5"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6pPr>
            <a:lvl7pPr marR="0" lvl="6"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7pPr>
            <a:lvl8pPr marR="0" lvl="7"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8pPr>
            <a:lvl9pPr marR="0" lvl="8" algn="r" rtl="0" eaLnBrk="1" hangingPunct="1">
              <a:lnSpc>
                <a:spcPct val="100000"/>
              </a:lnSpc>
              <a:spcBef>
                <a:spcPts val="0"/>
              </a:spcBef>
              <a:spcAft>
                <a:spcPts val="0"/>
              </a:spcAft>
              <a:buClr>
                <a:schemeClr val="dk1"/>
              </a:buClr>
              <a:buSzPts val="2400"/>
              <a:buFont typeface="Exo 2"/>
              <a:buNone/>
              <a:defRPr sz="3200" b="0" i="0" u="none" strike="noStrike" cap="none">
                <a:solidFill>
                  <a:schemeClr val="dk1"/>
                </a:solidFill>
                <a:latin typeface="Exo 2"/>
                <a:ea typeface="Exo 2"/>
                <a:cs typeface="Exo 2"/>
                <a:sym typeface="Exo 2"/>
              </a:defRPr>
            </a:lvl9pPr>
          </a:lstStyle>
          <a:p>
            <a:r>
              <a:rPr lang="en-GB" dirty="0" smtClean="0">
                <a:solidFill>
                  <a:schemeClr val="bg1">
                    <a:lumMod val="95000"/>
                  </a:schemeClr>
                </a:solidFill>
                <a:latin typeface="+mj-lt"/>
              </a:rPr>
              <a:t>Alt. Design Example</a:t>
            </a:r>
            <a:endParaRPr lang="en-GB" dirty="0">
              <a:solidFill>
                <a:schemeClr val="bg1">
                  <a:lumMod val="95000"/>
                </a:schemeClr>
              </a:solidFill>
              <a:latin typeface="+mj-lt"/>
            </a:endParaRPr>
          </a:p>
        </p:txBody>
      </p:sp>
      <p:pic>
        <p:nvPicPr>
          <p:cNvPr id="7" name="Picture 2" descr="UNIT 8 MOBILE APP DEVELOPMENT - My E-PORTFOL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61" y="1407000"/>
            <a:ext cx="3920351" cy="1389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eLearning App Develop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960" y="2873373"/>
            <a:ext cx="3920351" cy="294026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1"/>
          <p:cNvSpPr txBox="1">
            <a:spLocks/>
          </p:cNvSpPr>
          <p:nvPr/>
        </p:nvSpPr>
        <p:spPr>
          <a:xfrm>
            <a:off x="1" y="5830100"/>
            <a:ext cx="4486272"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300" dirty="0" smtClean="0">
                <a:solidFill>
                  <a:schemeClr val="bg1">
                    <a:lumMod val="85000"/>
                  </a:schemeClr>
                </a:solidFill>
                <a:latin typeface="+mj-lt"/>
              </a:rPr>
              <a:t>As you can see this is pretty hard design for kids, even for adult’s</a:t>
            </a:r>
          </a:p>
        </p:txBody>
      </p:sp>
      <p:sp>
        <p:nvSpPr>
          <p:cNvPr id="10" name="Text Placeholder 1"/>
          <p:cNvSpPr>
            <a:spLocks noGrp="1"/>
          </p:cNvSpPr>
          <p:nvPr>
            <p:ph type="body" idx="1"/>
          </p:nvPr>
        </p:nvSpPr>
        <p:spPr>
          <a:xfrm>
            <a:off x="4486272" y="1404174"/>
            <a:ext cx="7467604" cy="4808526"/>
          </a:xfrm>
        </p:spPr>
        <p:txBody>
          <a:bodyPr/>
          <a:lstStyle/>
          <a:p>
            <a:pPr marL="237061" indent="0">
              <a:buNone/>
            </a:pPr>
            <a:r>
              <a:rPr lang="en-GB" sz="1400" dirty="0" smtClean="0">
                <a:latin typeface="+mj-lt"/>
              </a:rPr>
              <a:t>Type’s of  design on left side of the screen – may exist, but they are very difficult in UI/UX areas.</a:t>
            </a:r>
          </a:p>
          <a:p>
            <a:pPr marL="237061" indent="0">
              <a:buNone/>
            </a:pPr>
            <a:r>
              <a:rPr lang="en-GB" sz="1400" dirty="0" smtClean="0">
                <a:latin typeface="+mj-lt"/>
              </a:rPr>
              <a:t>Why?</a:t>
            </a:r>
          </a:p>
          <a:p>
            <a:r>
              <a:rPr lang="en-GB" sz="1400" dirty="0" smtClean="0">
                <a:latin typeface="+mj-lt"/>
              </a:rPr>
              <a:t>Too </a:t>
            </a:r>
            <a:r>
              <a:rPr lang="en-GB" sz="1400" dirty="0">
                <a:latin typeface="+mj-lt"/>
              </a:rPr>
              <a:t>much different </a:t>
            </a:r>
            <a:r>
              <a:rPr lang="en-GB" sz="1400" dirty="0" smtClean="0">
                <a:latin typeface="+mj-lt"/>
              </a:rPr>
              <a:t>colours, hard to recognise which button are located</a:t>
            </a:r>
          </a:p>
          <a:p>
            <a:r>
              <a:rPr lang="en-GB" sz="1400" dirty="0" smtClean="0">
                <a:latin typeface="+mj-lt"/>
              </a:rPr>
              <a:t>Letters on SplashScreen and MainScreen attract too much attention</a:t>
            </a:r>
          </a:p>
          <a:p>
            <a:r>
              <a:rPr lang="en-GB" sz="1400" dirty="0" smtClean="0">
                <a:latin typeface="+mj-lt"/>
              </a:rPr>
              <a:t>Instructions made on Table-Like technics, which are too old and don’t usable for new Design-Systems</a:t>
            </a:r>
          </a:p>
          <a:p>
            <a:r>
              <a:rPr lang="en-GB" sz="1400" dirty="0" smtClean="0">
                <a:latin typeface="+mj-lt"/>
              </a:rPr>
              <a:t>Background colour too light, that’s bad colour-palette practice, because we have to follow PlatformDesignGuideLines, where written that we have use darker BGColour than our accent colour</a:t>
            </a:r>
          </a:p>
          <a:p>
            <a:r>
              <a:rPr lang="en-GB" sz="1400" dirty="0" smtClean="0">
                <a:latin typeface="+mj-lt"/>
              </a:rPr>
              <a:t>Game have a bad UI, because again Table-Like design</a:t>
            </a:r>
          </a:p>
          <a:p>
            <a:r>
              <a:rPr lang="en-GB" sz="1400" dirty="0" smtClean="0">
                <a:latin typeface="+mj-lt"/>
              </a:rPr>
              <a:t>Mixed Design of letters, even in game – our StarShip in a Pixel-style, when letter’s in Draw-Comic style, Clouds in a Vector-Illustration gradient style, that’s all on solid background with big black lines as table borders. </a:t>
            </a:r>
          </a:p>
          <a:p>
            <a:endParaRPr lang="en-GB" sz="1400" dirty="0" smtClean="0">
              <a:latin typeface="+mj-lt"/>
            </a:endParaRPr>
          </a:p>
        </p:txBody>
      </p:sp>
      <p:pic>
        <p:nvPicPr>
          <p:cNvPr id="12" name="Picture 12" descr="Apps For Kids designs, themes, templates and downloadable graphic elements  on Dribb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233" y="4256875"/>
            <a:ext cx="2910433" cy="21828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
          <p:cNvSpPr txBox="1">
            <a:spLocks/>
          </p:cNvSpPr>
          <p:nvPr/>
        </p:nvSpPr>
        <p:spPr>
          <a:xfrm>
            <a:off x="4048126" y="6411924"/>
            <a:ext cx="4486272"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372524" algn="l" rtl="0" eaLnBrk="1" hangingPunct="1">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1219170" marR="0" lvl="1"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828754" marR="0" lvl="2"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2438339" marR="0" lvl="3"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3047924" marR="0" lvl="4"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3657509" marR="0" lvl="5" indent="-406390" algn="l" rtl="0" eaLnBrk="1" hangingPunct="1">
              <a:lnSpc>
                <a:spcPct val="115000"/>
              </a:lnSpc>
              <a:spcBef>
                <a:spcPts val="2133"/>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4267093" marR="0" lvl="6" indent="-406390" algn="l" rtl="0" eaLnBrk="1" hangingPunct="1">
              <a:lnSpc>
                <a:spcPct val="115000"/>
              </a:lnSpc>
              <a:spcBef>
                <a:spcPts val="2133"/>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4876678" marR="0" lvl="7" indent="-406390" algn="l" rtl="0" eaLnBrk="1" hangingPunct="1">
              <a:lnSpc>
                <a:spcPct val="115000"/>
              </a:lnSpc>
              <a:spcBef>
                <a:spcPts val="2133"/>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5486263" marR="0" lvl="8" indent="-406390" algn="l" rtl="0" eaLnBrk="1" hangingPunct="1">
              <a:lnSpc>
                <a:spcPct val="115000"/>
              </a:lnSpc>
              <a:spcBef>
                <a:spcPts val="2133"/>
              </a:spcBef>
              <a:spcAft>
                <a:spcPts val="2133"/>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37061" indent="0" algn="ctr">
              <a:buFont typeface="Nunito Light"/>
              <a:buNone/>
            </a:pPr>
            <a:r>
              <a:rPr lang="en-GB" sz="1300" dirty="0" smtClean="0">
                <a:solidFill>
                  <a:schemeClr val="bg1">
                    <a:lumMod val="50000"/>
                  </a:schemeClr>
                </a:solidFill>
                <a:latin typeface="+mj-lt"/>
              </a:rPr>
              <a:t>Good UI/UX Design alternative</a:t>
            </a:r>
          </a:p>
        </p:txBody>
      </p:sp>
    </p:spTree>
    <p:extLst>
      <p:ext uri="{BB962C8B-B14F-4D97-AF65-F5344CB8AC3E}">
        <p14:creationId xmlns:p14="http://schemas.microsoft.com/office/powerpoint/2010/main" val="307382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Agency FB">
      <a:majorFont>
        <a:latin typeface="Agency FB"/>
        <a:ea typeface=""/>
        <a:cs typeface=""/>
      </a:majorFont>
      <a:minorFont>
        <a:latin typeface="Agency F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Newsletter _ by Slidesgo</Template>
  <TotalTime>573</TotalTime>
  <Words>2362</Words>
  <Application>Microsoft Office PowerPoint</Application>
  <PresentationFormat>Widescreen</PresentationFormat>
  <Paragraphs>195</Paragraphs>
  <Slides>11</Slides>
  <Notes>10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11</vt:i4>
      </vt:variant>
    </vt:vector>
  </HeadingPairs>
  <TitlesOfParts>
    <vt:vector size="24" baseType="lpstr">
      <vt:lpstr>Agency FB</vt:lpstr>
      <vt:lpstr>Arial</vt:lpstr>
      <vt:lpstr>Calibri</vt:lpstr>
      <vt:lpstr>Exo 2</vt:lpstr>
      <vt:lpstr>Fira Sans Extra Condensed Medium</vt:lpstr>
      <vt:lpstr>Nunito Light</vt:lpstr>
      <vt:lpstr>Proxima Nova</vt:lpstr>
      <vt:lpstr>Proxima Nova Semibold</vt:lpstr>
      <vt:lpstr>Roboto Condensed</vt:lpstr>
      <vt:lpstr>Roboto Condensed Light</vt:lpstr>
      <vt:lpstr>Tech Newsletter XL by Slidesgo</vt:lpstr>
      <vt:lpstr>SlidesGo Final Pages</vt:lpstr>
      <vt:lpstr>1_Slidesgo Final Pages</vt:lpstr>
      <vt:lpstr>Designing an a Mobile App</vt:lpstr>
      <vt:lpstr>User requirements and intended purpose</vt:lpstr>
      <vt:lpstr>User requirements and intended purpose</vt:lpstr>
      <vt:lpstr>Main program solution</vt:lpstr>
      <vt:lpstr>Design specification</vt:lpstr>
      <vt:lpstr>Application prototype</vt:lpstr>
      <vt:lpstr>Application Test Plan</vt:lpstr>
      <vt:lpstr>Pseudo Code</vt:lpstr>
      <vt:lpstr>Alternative Design</vt:lpstr>
      <vt:lpstr>Why our Design</vt:lpstr>
      <vt:lpstr>Design Decisions</vt:lpstr>
    </vt:vector>
  </TitlesOfParts>
  <Company>Greater Brighton Metropolitan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an a Mobile App</dc:title>
  <dc:creator>6050285 (Ihor Savenko)</dc:creator>
  <cp:lastModifiedBy>6050285 (Ihor Savenko)</cp:lastModifiedBy>
  <cp:revision>44</cp:revision>
  <dcterms:created xsi:type="dcterms:W3CDTF">2022-11-23T10:40:32Z</dcterms:created>
  <dcterms:modified xsi:type="dcterms:W3CDTF">2023-01-19T11:21:08Z</dcterms:modified>
</cp:coreProperties>
</file>